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81" r:id="rId2"/>
    <p:sldId id="302" r:id="rId3"/>
    <p:sldId id="303" r:id="rId4"/>
    <p:sldId id="307" r:id="rId5"/>
    <p:sldId id="308" r:id="rId6"/>
    <p:sldId id="309" r:id="rId7"/>
    <p:sldId id="310" r:id="rId8"/>
    <p:sldId id="256" r:id="rId9"/>
    <p:sldId id="257" r:id="rId10"/>
    <p:sldId id="282" r:id="rId11"/>
    <p:sldId id="277" r:id="rId12"/>
    <p:sldId id="268" r:id="rId13"/>
    <p:sldId id="263" r:id="rId14"/>
    <p:sldId id="267" r:id="rId15"/>
    <p:sldId id="269" r:id="rId16"/>
    <p:sldId id="270" r:id="rId17"/>
    <p:sldId id="272" r:id="rId18"/>
    <p:sldId id="274" r:id="rId19"/>
    <p:sldId id="275" r:id="rId20"/>
    <p:sldId id="276" r:id="rId21"/>
    <p:sldId id="265" r:id="rId22"/>
    <p:sldId id="258" r:id="rId23"/>
    <p:sldId id="278" r:id="rId24"/>
    <p:sldId id="259" r:id="rId25"/>
    <p:sldId id="260" r:id="rId26"/>
    <p:sldId id="261" r:id="rId27"/>
    <p:sldId id="262" r:id="rId28"/>
    <p:sldId id="279" r:id="rId29"/>
    <p:sldId id="280" r:id="rId30"/>
    <p:sldId id="283" r:id="rId31"/>
    <p:sldId id="284" r:id="rId32"/>
    <p:sldId id="289" r:id="rId33"/>
    <p:sldId id="290" r:id="rId34"/>
    <p:sldId id="285" r:id="rId35"/>
    <p:sldId id="286" r:id="rId36"/>
    <p:sldId id="293" r:id="rId37"/>
    <p:sldId id="296" r:id="rId38"/>
    <p:sldId id="297" r:id="rId39"/>
    <p:sldId id="294" r:id="rId40"/>
    <p:sldId id="298" r:id="rId41"/>
    <p:sldId id="295" r:id="rId42"/>
    <p:sldId id="299" r:id="rId43"/>
    <p:sldId id="292" r:id="rId44"/>
    <p:sldId id="300" r:id="rId45"/>
    <p:sldId id="301" r:id="rId46"/>
    <p:sldId id="311" r:id="rId47"/>
    <p:sldId id="312" r:id="rId48"/>
    <p:sldId id="313" r:id="rId49"/>
    <p:sldId id="315" r:id="rId50"/>
    <p:sldId id="314" r:id="rId51"/>
    <p:sldId id="317" r:id="rId52"/>
    <p:sldId id="318" r:id="rId53"/>
    <p:sldId id="287" r:id="rId54"/>
    <p:sldId id="291" r:id="rId55"/>
    <p:sldId id="316" r:id="rId56"/>
    <p:sldId id="319" r:id="rId57"/>
    <p:sldId id="320" r:id="rId58"/>
    <p:sldId id="321" r:id="rId59"/>
    <p:sldId id="322" r:id="rId60"/>
    <p:sldId id="288" r:id="rId61"/>
    <p:sldId id="323" r:id="rId62"/>
    <p:sldId id="325" r:id="rId63"/>
    <p:sldId id="326" r:id="rId64"/>
    <p:sldId id="328" r:id="rId65"/>
    <p:sldId id="327" r:id="rId66"/>
    <p:sldId id="329" r:id="rId67"/>
    <p:sldId id="324" r:id="rId68"/>
    <p:sldId id="330"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50104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74703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84517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96585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0609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1199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610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20699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3174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0894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9911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66818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96319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21075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8227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5135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8170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5/13/2019</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92442319"/>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7.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8.w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9.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0.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1.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2.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3.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4.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A5C76B-F79F-4BDE-A43B-04B8A284850A}"/>
              </a:ext>
            </a:extLst>
          </p:cNvPr>
          <p:cNvSpPr txBox="1"/>
          <p:nvPr/>
        </p:nvSpPr>
        <p:spPr>
          <a:xfrm>
            <a:off x="3017409" y="1389896"/>
            <a:ext cx="8295861" cy="2400657"/>
          </a:xfrm>
          <a:prstGeom prst="rect">
            <a:avLst/>
          </a:prstGeom>
          <a:noFill/>
        </p:spPr>
        <p:txBody>
          <a:bodyPr wrap="square" rtlCol="0">
            <a:spAutoFit/>
          </a:bodyPr>
          <a:lstStyle/>
          <a:p>
            <a:pPr algn="ctr"/>
            <a:r>
              <a:rPr lang="en-US" sz="15000" dirty="0">
                <a:solidFill>
                  <a:srgbClr val="FFFF00"/>
                </a:solidFill>
                <a:latin typeface="+mj-lt"/>
              </a:rPr>
              <a:t>Dearest</a:t>
            </a:r>
          </a:p>
        </p:txBody>
      </p:sp>
      <p:sp>
        <p:nvSpPr>
          <p:cNvPr id="2" name="TextBox 1">
            <a:extLst>
              <a:ext uri="{FF2B5EF4-FFF2-40B4-BE49-F238E27FC236}">
                <a16:creationId xmlns:a16="http://schemas.microsoft.com/office/drawing/2014/main" id="{691F5ECB-F0C3-4929-96D3-250561F3F342}"/>
              </a:ext>
            </a:extLst>
          </p:cNvPr>
          <p:cNvSpPr txBox="1"/>
          <p:nvPr/>
        </p:nvSpPr>
        <p:spPr>
          <a:xfrm rot="19815507">
            <a:off x="357786" y="736995"/>
            <a:ext cx="3608680" cy="2400657"/>
          </a:xfrm>
          <a:prstGeom prst="rect">
            <a:avLst/>
          </a:prstGeom>
          <a:noFill/>
        </p:spPr>
        <p:txBody>
          <a:bodyPr wrap="none" rtlCol="0">
            <a:spAutoFit/>
          </a:bodyPr>
          <a:lstStyle/>
          <a:p>
            <a:r>
              <a:rPr lang="en-US" sz="15000" i="1" dirty="0">
                <a:latin typeface="+mj-lt"/>
              </a:rPr>
              <a:t>Our</a:t>
            </a:r>
          </a:p>
        </p:txBody>
      </p:sp>
      <p:sp>
        <p:nvSpPr>
          <p:cNvPr id="3" name="TextBox 2">
            <a:extLst>
              <a:ext uri="{FF2B5EF4-FFF2-40B4-BE49-F238E27FC236}">
                <a16:creationId xmlns:a16="http://schemas.microsoft.com/office/drawing/2014/main" id="{5EC624E7-7D90-4F5C-8514-0163E8FA3829}"/>
              </a:ext>
            </a:extLst>
          </p:cNvPr>
          <p:cNvSpPr txBox="1"/>
          <p:nvPr/>
        </p:nvSpPr>
        <p:spPr>
          <a:xfrm>
            <a:off x="1417982" y="2763439"/>
            <a:ext cx="9356035" cy="3139321"/>
          </a:xfrm>
          <a:prstGeom prst="rect">
            <a:avLst/>
          </a:prstGeom>
          <a:noFill/>
        </p:spPr>
        <p:txBody>
          <a:bodyPr wrap="square" rtlCol="0">
            <a:spAutoFit/>
          </a:bodyPr>
          <a:lstStyle/>
          <a:p>
            <a:r>
              <a:rPr lang="en-US" sz="18000" dirty="0">
                <a:solidFill>
                  <a:srgbClr val="FFFF00"/>
                </a:solidFill>
                <a:latin typeface="+mj-lt"/>
              </a:rPr>
              <a:t>M</a:t>
            </a:r>
            <a:r>
              <a:rPr lang="en-US" sz="18000" dirty="0">
                <a:solidFill>
                  <a:schemeClr val="tx2">
                    <a:lumMod val="75000"/>
                  </a:schemeClr>
                </a:solidFill>
                <a:latin typeface="+mj-lt"/>
              </a:rPr>
              <a:t>o</a:t>
            </a:r>
            <a:r>
              <a:rPr lang="en-US" sz="18000" dirty="0">
                <a:solidFill>
                  <a:schemeClr val="accent2">
                    <a:lumMod val="60000"/>
                    <a:lumOff val="40000"/>
                  </a:schemeClr>
                </a:solidFill>
                <a:latin typeface="+mj-lt"/>
              </a:rPr>
              <a:t>t</a:t>
            </a:r>
            <a:r>
              <a:rPr lang="en-US" sz="18000" dirty="0">
                <a:solidFill>
                  <a:schemeClr val="accent5">
                    <a:lumMod val="40000"/>
                    <a:lumOff val="60000"/>
                  </a:schemeClr>
                </a:solidFill>
                <a:latin typeface="+mj-lt"/>
              </a:rPr>
              <a:t>h</a:t>
            </a:r>
            <a:r>
              <a:rPr lang="en-US" sz="18000" dirty="0">
                <a:solidFill>
                  <a:schemeClr val="accent1">
                    <a:lumMod val="60000"/>
                    <a:lumOff val="40000"/>
                  </a:schemeClr>
                </a:solidFill>
                <a:latin typeface="+mj-lt"/>
              </a:rPr>
              <a:t>e</a:t>
            </a:r>
            <a:r>
              <a:rPr lang="en-US" sz="18000" dirty="0">
                <a:solidFill>
                  <a:schemeClr val="accent5"/>
                </a:solidFill>
                <a:latin typeface="+mj-lt"/>
              </a:rPr>
              <a:t>rs</a:t>
            </a:r>
          </a:p>
          <a:p>
            <a:endParaRPr lang="en-US" dirty="0"/>
          </a:p>
        </p:txBody>
      </p:sp>
    </p:spTree>
    <p:extLst>
      <p:ext uri="{BB962C8B-B14F-4D97-AF65-F5344CB8AC3E}">
        <p14:creationId xmlns:p14="http://schemas.microsoft.com/office/powerpoint/2010/main" val="4175066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4850EE-AEE0-420A-A958-29E5E314A2B9}"/>
              </a:ext>
            </a:extLst>
          </p:cNvPr>
          <p:cNvSpPr txBox="1"/>
          <p:nvPr/>
        </p:nvSpPr>
        <p:spPr>
          <a:xfrm>
            <a:off x="1364974" y="1709529"/>
            <a:ext cx="9462052" cy="2800767"/>
          </a:xfrm>
          <a:prstGeom prst="rect">
            <a:avLst/>
          </a:prstGeom>
          <a:noFill/>
        </p:spPr>
        <p:txBody>
          <a:bodyPr wrap="square" rtlCol="0">
            <a:spAutoFit/>
          </a:bodyPr>
          <a:lstStyle/>
          <a:p>
            <a:pPr algn="ctr"/>
            <a:r>
              <a:rPr lang="en-US" sz="8800" dirty="0"/>
              <a:t>Faith of Our Mothers</a:t>
            </a:r>
          </a:p>
        </p:txBody>
      </p:sp>
      <p:sp>
        <p:nvSpPr>
          <p:cNvPr id="5" name="TextBox 4">
            <a:extLst>
              <a:ext uri="{FF2B5EF4-FFF2-40B4-BE49-F238E27FC236}">
                <a16:creationId xmlns:a16="http://schemas.microsoft.com/office/drawing/2014/main" id="{47D79106-5F9D-4B07-A1AC-FEF3ADE66765}"/>
              </a:ext>
            </a:extLst>
          </p:cNvPr>
          <p:cNvSpPr txBox="1"/>
          <p:nvPr/>
        </p:nvSpPr>
        <p:spPr>
          <a:xfrm>
            <a:off x="2153479" y="4371343"/>
            <a:ext cx="8441634" cy="707886"/>
          </a:xfrm>
          <a:prstGeom prst="rect">
            <a:avLst/>
          </a:prstGeom>
          <a:noFill/>
        </p:spPr>
        <p:txBody>
          <a:bodyPr wrap="square" rtlCol="0">
            <a:spAutoFit/>
          </a:bodyPr>
          <a:lstStyle/>
          <a:p>
            <a:r>
              <a:rPr lang="en-US" sz="4000" dirty="0"/>
              <a:t> By Arthur Bardwell Patten in 1920</a:t>
            </a:r>
          </a:p>
        </p:txBody>
      </p:sp>
      <p:sp>
        <p:nvSpPr>
          <p:cNvPr id="6" name="TextBox 5">
            <a:extLst>
              <a:ext uri="{FF2B5EF4-FFF2-40B4-BE49-F238E27FC236}">
                <a16:creationId xmlns:a16="http://schemas.microsoft.com/office/drawing/2014/main" id="{9A5FA219-4441-4F4B-A10C-59DFDC03420B}"/>
              </a:ext>
            </a:extLst>
          </p:cNvPr>
          <p:cNvSpPr txBox="1"/>
          <p:nvPr/>
        </p:nvSpPr>
        <p:spPr>
          <a:xfrm>
            <a:off x="3246783" y="5079229"/>
            <a:ext cx="6255026" cy="461665"/>
          </a:xfrm>
          <a:prstGeom prst="rect">
            <a:avLst/>
          </a:prstGeom>
          <a:noFill/>
        </p:spPr>
        <p:txBody>
          <a:bodyPr wrap="square" rtlCol="0">
            <a:spAutoFit/>
          </a:bodyPr>
          <a:lstStyle/>
          <a:p>
            <a:r>
              <a:rPr lang="en-US" sz="2400" i="1" dirty="0">
                <a:latin typeface="+mj-lt"/>
              </a:rPr>
              <a:t>To the tune of “Faith of Our Fathers”</a:t>
            </a:r>
          </a:p>
        </p:txBody>
      </p:sp>
    </p:spTree>
    <p:extLst>
      <p:ext uri="{BB962C8B-B14F-4D97-AF65-F5344CB8AC3E}">
        <p14:creationId xmlns:p14="http://schemas.microsoft.com/office/powerpoint/2010/main" val="3712617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B506D5-820E-4A02-9915-A70950226C20}"/>
              </a:ext>
            </a:extLst>
          </p:cNvPr>
          <p:cNvSpPr txBox="1"/>
          <p:nvPr/>
        </p:nvSpPr>
        <p:spPr>
          <a:xfrm>
            <a:off x="1060175" y="1444487"/>
            <a:ext cx="10429461" cy="4801314"/>
          </a:xfrm>
          <a:prstGeom prst="rect">
            <a:avLst/>
          </a:prstGeom>
          <a:noFill/>
        </p:spPr>
        <p:txBody>
          <a:bodyPr wrap="square" rtlCol="0">
            <a:spAutoFit/>
          </a:bodyPr>
          <a:lstStyle/>
          <a:p>
            <a:r>
              <a:rPr lang="en-US" sz="4800" dirty="0"/>
              <a:t>Faith of our mothers, </a:t>
            </a:r>
            <a:r>
              <a:rPr lang="en-US" sz="4800" dirty="0">
                <a:solidFill>
                  <a:srgbClr val="FFFF00"/>
                </a:solidFill>
              </a:rPr>
              <a:t>living</a:t>
            </a:r>
            <a:r>
              <a:rPr lang="en-US" sz="4800" dirty="0"/>
              <a:t> yet</a:t>
            </a:r>
          </a:p>
          <a:p>
            <a:r>
              <a:rPr lang="en-US" sz="4800" dirty="0"/>
              <a:t>In cradle song and bedtime prayer,</a:t>
            </a:r>
          </a:p>
          <a:p>
            <a:r>
              <a:rPr lang="en-US" sz="4800" dirty="0"/>
              <a:t>In </a:t>
            </a:r>
            <a:r>
              <a:rPr lang="en-US" sz="4800" dirty="0" err="1"/>
              <a:t>nurs'ry</a:t>
            </a:r>
            <a:r>
              <a:rPr lang="en-US" sz="4800" dirty="0"/>
              <a:t> love and fireside love,</a:t>
            </a:r>
          </a:p>
          <a:p>
            <a:r>
              <a:rPr lang="en-US" sz="4800" dirty="0"/>
              <a:t>Thy presence still pervades the air:</a:t>
            </a:r>
          </a:p>
          <a:p>
            <a:r>
              <a:rPr lang="en-US" sz="4800" dirty="0"/>
              <a:t>Faith of our mothers, living faith,</a:t>
            </a:r>
          </a:p>
          <a:p>
            <a:r>
              <a:rPr lang="en-US" sz="4800" dirty="0"/>
              <a:t>We will be true to thee till death.</a:t>
            </a:r>
          </a:p>
          <a:p>
            <a:endParaRPr lang="en-US" dirty="0"/>
          </a:p>
        </p:txBody>
      </p:sp>
      <p:sp>
        <p:nvSpPr>
          <p:cNvPr id="3" name="TextBox 2">
            <a:extLst>
              <a:ext uri="{FF2B5EF4-FFF2-40B4-BE49-F238E27FC236}">
                <a16:creationId xmlns:a16="http://schemas.microsoft.com/office/drawing/2014/main" id="{AA218E12-42B4-4E69-BCB6-B0869E8849BF}"/>
              </a:ext>
            </a:extLst>
          </p:cNvPr>
          <p:cNvSpPr txBox="1"/>
          <p:nvPr/>
        </p:nvSpPr>
        <p:spPr>
          <a:xfrm>
            <a:off x="1298713" y="798156"/>
            <a:ext cx="434734" cy="646331"/>
          </a:xfrm>
          <a:prstGeom prst="rect">
            <a:avLst/>
          </a:prstGeom>
          <a:noFill/>
        </p:spPr>
        <p:txBody>
          <a:bodyPr wrap="none" rtlCol="0">
            <a:spAutoFit/>
          </a:bodyPr>
          <a:lstStyle/>
          <a:p>
            <a:r>
              <a:rPr lang="en-US" sz="3600" dirty="0">
                <a:solidFill>
                  <a:srgbClr val="FFFF00"/>
                </a:solidFill>
              </a:rPr>
              <a:t>1</a:t>
            </a:r>
          </a:p>
        </p:txBody>
      </p:sp>
    </p:spTree>
    <p:extLst>
      <p:ext uri="{BB962C8B-B14F-4D97-AF65-F5344CB8AC3E}">
        <p14:creationId xmlns:p14="http://schemas.microsoft.com/office/powerpoint/2010/main" val="421350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B506D5-820E-4A02-9915-A70950226C20}"/>
              </a:ext>
            </a:extLst>
          </p:cNvPr>
          <p:cNvSpPr txBox="1"/>
          <p:nvPr/>
        </p:nvSpPr>
        <p:spPr>
          <a:xfrm>
            <a:off x="596349" y="1444487"/>
            <a:ext cx="11476382" cy="4801314"/>
          </a:xfrm>
          <a:prstGeom prst="rect">
            <a:avLst/>
          </a:prstGeom>
          <a:noFill/>
        </p:spPr>
        <p:txBody>
          <a:bodyPr wrap="square" rtlCol="0">
            <a:spAutoFit/>
          </a:bodyPr>
          <a:lstStyle/>
          <a:p>
            <a:r>
              <a:rPr lang="en-US" sz="4800" dirty="0"/>
              <a:t>Faith of our mothers, </a:t>
            </a:r>
            <a:r>
              <a:rPr lang="en-US" sz="4800" dirty="0">
                <a:solidFill>
                  <a:srgbClr val="FFFF00"/>
                </a:solidFill>
              </a:rPr>
              <a:t>lavish faith</a:t>
            </a:r>
            <a:r>
              <a:rPr lang="en-US" sz="4800" dirty="0"/>
              <a:t>,</a:t>
            </a:r>
          </a:p>
          <a:p>
            <a:r>
              <a:rPr lang="en-US" sz="4800" dirty="0"/>
              <a:t>The fount of childhood's trust and grace,</a:t>
            </a:r>
          </a:p>
          <a:p>
            <a:r>
              <a:rPr lang="en-US" sz="4800" dirty="0"/>
              <a:t>O may thy consecration prove</a:t>
            </a:r>
          </a:p>
          <a:p>
            <a:r>
              <a:rPr lang="en-US" sz="4800" dirty="0"/>
              <a:t>The well-spring of a nobler race:</a:t>
            </a:r>
          </a:p>
          <a:p>
            <a:r>
              <a:rPr lang="en-US" sz="4800" dirty="0"/>
              <a:t>Faith of our mothers, lavish faith,</a:t>
            </a:r>
          </a:p>
          <a:p>
            <a:r>
              <a:rPr lang="en-US" sz="4800" dirty="0"/>
              <a:t>We will be true to thee till death.</a:t>
            </a:r>
          </a:p>
          <a:p>
            <a:endParaRPr lang="en-US" dirty="0"/>
          </a:p>
        </p:txBody>
      </p:sp>
      <p:sp>
        <p:nvSpPr>
          <p:cNvPr id="3" name="TextBox 2">
            <a:extLst>
              <a:ext uri="{FF2B5EF4-FFF2-40B4-BE49-F238E27FC236}">
                <a16:creationId xmlns:a16="http://schemas.microsoft.com/office/drawing/2014/main" id="{AA218E12-42B4-4E69-BCB6-B0869E8849BF}"/>
              </a:ext>
            </a:extLst>
          </p:cNvPr>
          <p:cNvSpPr txBox="1"/>
          <p:nvPr/>
        </p:nvSpPr>
        <p:spPr>
          <a:xfrm>
            <a:off x="1298713" y="798156"/>
            <a:ext cx="434734" cy="646331"/>
          </a:xfrm>
          <a:prstGeom prst="rect">
            <a:avLst/>
          </a:prstGeom>
          <a:noFill/>
        </p:spPr>
        <p:txBody>
          <a:bodyPr wrap="none" rtlCol="0">
            <a:spAutoFit/>
          </a:bodyPr>
          <a:lstStyle/>
          <a:p>
            <a:r>
              <a:rPr lang="en-US" sz="3600" dirty="0">
                <a:solidFill>
                  <a:srgbClr val="FFFF00"/>
                </a:solidFill>
              </a:rPr>
              <a:t>2</a:t>
            </a:r>
          </a:p>
        </p:txBody>
      </p:sp>
    </p:spTree>
    <p:extLst>
      <p:ext uri="{BB962C8B-B14F-4D97-AF65-F5344CB8AC3E}">
        <p14:creationId xmlns:p14="http://schemas.microsoft.com/office/powerpoint/2010/main" val="4178755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B506D5-820E-4A02-9915-A70950226C20}"/>
              </a:ext>
            </a:extLst>
          </p:cNvPr>
          <p:cNvSpPr txBox="1"/>
          <p:nvPr/>
        </p:nvSpPr>
        <p:spPr>
          <a:xfrm>
            <a:off x="596349" y="1444487"/>
            <a:ext cx="11476382" cy="4801314"/>
          </a:xfrm>
          <a:prstGeom prst="rect">
            <a:avLst/>
          </a:prstGeom>
          <a:noFill/>
        </p:spPr>
        <p:txBody>
          <a:bodyPr wrap="square" rtlCol="0">
            <a:spAutoFit/>
          </a:bodyPr>
          <a:lstStyle/>
          <a:p>
            <a:r>
              <a:rPr lang="en-US" sz="4800" dirty="0"/>
              <a:t>Faith of our mothers, </a:t>
            </a:r>
            <a:r>
              <a:rPr lang="en-US" sz="4800" dirty="0">
                <a:solidFill>
                  <a:srgbClr val="FFFF00"/>
                </a:solidFill>
              </a:rPr>
              <a:t>guiding faith</a:t>
            </a:r>
            <a:r>
              <a:rPr lang="en-US" sz="4800" dirty="0"/>
              <a:t>,</a:t>
            </a:r>
          </a:p>
          <a:p>
            <a:r>
              <a:rPr lang="en-US" sz="4800" dirty="0"/>
              <a:t>For youthful longing--youthful doubt,</a:t>
            </a:r>
          </a:p>
          <a:p>
            <a:r>
              <a:rPr lang="en-US" sz="4800" dirty="0"/>
              <a:t>How blurred our vision, blind our way,</a:t>
            </a:r>
          </a:p>
          <a:p>
            <a:r>
              <a:rPr lang="en-US" sz="4800" dirty="0"/>
              <a:t>Thy providential care without:</a:t>
            </a:r>
          </a:p>
          <a:p>
            <a:r>
              <a:rPr lang="en-US" sz="4800" dirty="0"/>
              <a:t>Faith of our mothers, guiding faith,</a:t>
            </a:r>
          </a:p>
          <a:p>
            <a:r>
              <a:rPr lang="en-US" sz="4800" dirty="0"/>
              <a:t>We will be true to thee till death.</a:t>
            </a:r>
          </a:p>
          <a:p>
            <a:endParaRPr lang="en-US" dirty="0"/>
          </a:p>
        </p:txBody>
      </p:sp>
      <p:sp>
        <p:nvSpPr>
          <p:cNvPr id="3" name="TextBox 2">
            <a:extLst>
              <a:ext uri="{FF2B5EF4-FFF2-40B4-BE49-F238E27FC236}">
                <a16:creationId xmlns:a16="http://schemas.microsoft.com/office/drawing/2014/main" id="{AA218E12-42B4-4E69-BCB6-B0869E8849BF}"/>
              </a:ext>
            </a:extLst>
          </p:cNvPr>
          <p:cNvSpPr txBox="1"/>
          <p:nvPr/>
        </p:nvSpPr>
        <p:spPr>
          <a:xfrm>
            <a:off x="1298713" y="798156"/>
            <a:ext cx="434734" cy="646331"/>
          </a:xfrm>
          <a:prstGeom prst="rect">
            <a:avLst/>
          </a:prstGeom>
          <a:noFill/>
        </p:spPr>
        <p:txBody>
          <a:bodyPr wrap="none" rtlCol="0">
            <a:spAutoFit/>
          </a:bodyPr>
          <a:lstStyle/>
          <a:p>
            <a:r>
              <a:rPr lang="en-US" sz="3600" dirty="0">
                <a:solidFill>
                  <a:srgbClr val="FFFF00"/>
                </a:solidFill>
              </a:rPr>
              <a:t>3</a:t>
            </a:r>
          </a:p>
        </p:txBody>
      </p:sp>
    </p:spTree>
    <p:extLst>
      <p:ext uri="{BB962C8B-B14F-4D97-AF65-F5344CB8AC3E}">
        <p14:creationId xmlns:p14="http://schemas.microsoft.com/office/powerpoint/2010/main" val="1158792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B506D5-820E-4A02-9915-A70950226C20}"/>
              </a:ext>
            </a:extLst>
          </p:cNvPr>
          <p:cNvSpPr txBox="1"/>
          <p:nvPr/>
        </p:nvSpPr>
        <p:spPr>
          <a:xfrm>
            <a:off x="569844" y="1669774"/>
            <a:ext cx="11860696" cy="4585871"/>
          </a:xfrm>
          <a:prstGeom prst="rect">
            <a:avLst/>
          </a:prstGeom>
          <a:noFill/>
        </p:spPr>
        <p:txBody>
          <a:bodyPr wrap="square" rtlCol="0">
            <a:spAutoFit/>
          </a:bodyPr>
          <a:lstStyle/>
          <a:p>
            <a:r>
              <a:rPr lang="en-US" sz="4600" dirty="0"/>
              <a:t>Faith of our mothers, </a:t>
            </a:r>
            <a:r>
              <a:rPr lang="en-US" sz="4600" dirty="0">
                <a:solidFill>
                  <a:srgbClr val="FFFF00"/>
                </a:solidFill>
              </a:rPr>
              <a:t>Christian faith</a:t>
            </a:r>
            <a:r>
              <a:rPr lang="en-US" sz="4600" dirty="0"/>
              <a:t>,</a:t>
            </a:r>
          </a:p>
          <a:p>
            <a:r>
              <a:rPr lang="en-US" sz="4600" dirty="0"/>
              <a:t>In truth beyond our man-made creeds,</a:t>
            </a:r>
          </a:p>
          <a:p>
            <a:r>
              <a:rPr lang="en-US" sz="4600" dirty="0"/>
              <a:t>Still serve the home and save the church,</a:t>
            </a:r>
          </a:p>
          <a:p>
            <a:r>
              <a:rPr lang="en-US" sz="4600" dirty="0"/>
              <a:t>And breathe thy spirit through our deeds:</a:t>
            </a:r>
          </a:p>
          <a:p>
            <a:r>
              <a:rPr lang="en-US" sz="4600" dirty="0"/>
              <a:t>Faith of our mothers, Christian faith,</a:t>
            </a:r>
          </a:p>
          <a:p>
            <a:r>
              <a:rPr lang="en-US" sz="4400" dirty="0"/>
              <a:t>We will be true to thee till death.</a:t>
            </a:r>
            <a:endParaRPr lang="en-US" sz="4600" dirty="0"/>
          </a:p>
          <a:p>
            <a:endParaRPr lang="en-US" dirty="0"/>
          </a:p>
        </p:txBody>
      </p:sp>
      <p:sp>
        <p:nvSpPr>
          <p:cNvPr id="3" name="TextBox 2">
            <a:extLst>
              <a:ext uri="{FF2B5EF4-FFF2-40B4-BE49-F238E27FC236}">
                <a16:creationId xmlns:a16="http://schemas.microsoft.com/office/drawing/2014/main" id="{AA218E12-42B4-4E69-BCB6-B0869E8849BF}"/>
              </a:ext>
            </a:extLst>
          </p:cNvPr>
          <p:cNvSpPr txBox="1"/>
          <p:nvPr/>
        </p:nvSpPr>
        <p:spPr>
          <a:xfrm>
            <a:off x="1298713" y="798156"/>
            <a:ext cx="434734" cy="646331"/>
          </a:xfrm>
          <a:prstGeom prst="rect">
            <a:avLst/>
          </a:prstGeom>
          <a:noFill/>
        </p:spPr>
        <p:txBody>
          <a:bodyPr wrap="none" rtlCol="0">
            <a:spAutoFit/>
          </a:bodyPr>
          <a:lstStyle/>
          <a:p>
            <a:r>
              <a:rPr lang="en-US" sz="3600" dirty="0">
                <a:solidFill>
                  <a:srgbClr val="FFFF00"/>
                </a:solidFill>
              </a:rPr>
              <a:t>4</a:t>
            </a:r>
          </a:p>
        </p:txBody>
      </p:sp>
    </p:spTree>
    <p:extLst>
      <p:ext uri="{BB962C8B-B14F-4D97-AF65-F5344CB8AC3E}">
        <p14:creationId xmlns:p14="http://schemas.microsoft.com/office/powerpoint/2010/main" val="947428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A5C76B-F79F-4BDE-A43B-04B8A284850A}"/>
              </a:ext>
            </a:extLst>
          </p:cNvPr>
          <p:cNvSpPr txBox="1"/>
          <p:nvPr/>
        </p:nvSpPr>
        <p:spPr>
          <a:xfrm>
            <a:off x="3017409" y="1389896"/>
            <a:ext cx="8295861" cy="2400657"/>
          </a:xfrm>
          <a:prstGeom prst="rect">
            <a:avLst/>
          </a:prstGeom>
          <a:noFill/>
        </p:spPr>
        <p:txBody>
          <a:bodyPr wrap="square" rtlCol="0">
            <a:spAutoFit/>
          </a:bodyPr>
          <a:lstStyle/>
          <a:p>
            <a:pPr algn="ctr"/>
            <a:r>
              <a:rPr lang="en-US" sz="15000" dirty="0">
                <a:solidFill>
                  <a:srgbClr val="FFFF00"/>
                </a:solidFill>
                <a:latin typeface="+mj-lt"/>
              </a:rPr>
              <a:t>Dearest</a:t>
            </a:r>
          </a:p>
        </p:txBody>
      </p:sp>
      <p:sp>
        <p:nvSpPr>
          <p:cNvPr id="2" name="TextBox 1">
            <a:extLst>
              <a:ext uri="{FF2B5EF4-FFF2-40B4-BE49-F238E27FC236}">
                <a16:creationId xmlns:a16="http://schemas.microsoft.com/office/drawing/2014/main" id="{691F5ECB-F0C3-4929-96D3-250561F3F342}"/>
              </a:ext>
            </a:extLst>
          </p:cNvPr>
          <p:cNvSpPr txBox="1"/>
          <p:nvPr/>
        </p:nvSpPr>
        <p:spPr>
          <a:xfrm rot="19815507">
            <a:off x="357786" y="736995"/>
            <a:ext cx="3608680" cy="2400657"/>
          </a:xfrm>
          <a:prstGeom prst="rect">
            <a:avLst/>
          </a:prstGeom>
          <a:noFill/>
        </p:spPr>
        <p:txBody>
          <a:bodyPr wrap="none" rtlCol="0">
            <a:spAutoFit/>
          </a:bodyPr>
          <a:lstStyle/>
          <a:p>
            <a:r>
              <a:rPr lang="en-US" sz="15000" i="1" dirty="0">
                <a:latin typeface="+mj-lt"/>
              </a:rPr>
              <a:t>Our</a:t>
            </a:r>
          </a:p>
        </p:txBody>
      </p:sp>
      <p:sp>
        <p:nvSpPr>
          <p:cNvPr id="3" name="TextBox 2">
            <a:extLst>
              <a:ext uri="{FF2B5EF4-FFF2-40B4-BE49-F238E27FC236}">
                <a16:creationId xmlns:a16="http://schemas.microsoft.com/office/drawing/2014/main" id="{5EC624E7-7D90-4F5C-8514-0163E8FA3829}"/>
              </a:ext>
            </a:extLst>
          </p:cNvPr>
          <p:cNvSpPr txBox="1"/>
          <p:nvPr/>
        </p:nvSpPr>
        <p:spPr>
          <a:xfrm>
            <a:off x="1417982" y="2763439"/>
            <a:ext cx="9356035" cy="3139321"/>
          </a:xfrm>
          <a:prstGeom prst="rect">
            <a:avLst/>
          </a:prstGeom>
          <a:noFill/>
        </p:spPr>
        <p:txBody>
          <a:bodyPr wrap="square" rtlCol="0">
            <a:spAutoFit/>
          </a:bodyPr>
          <a:lstStyle/>
          <a:p>
            <a:r>
              <a:rPr lang="en-US" sz="18000" dirty="0">
                <a:solidFill>
                  <a:srgbClr val="FFFF00"/>
                </a:solidFill>
                <a:latin typeface="+mj-lt"/>
              </a:rPr>
              <a:t>M</a:t>
            </a:r>
            <a:r>
              <a:rPr lang="en-US" sz="18000" dirty="0">
                <a:solidFill>
                  <a:schemeClr val="tx2">
                    <a:lumMod val="75000"/>
                  </a:schemeClr>
                </a:solidFill>
                <a:latin typeface="+mj-lt"/>
              </a:rPr>
              <a:t>o</a:t>
            </a:r>
            <a:r>
              <a:rPr lang="en-US" sz="18000" dirty="0">
                <a:solidFill>
                  <a:schemeClr val="accent2">
                    <a:lumMod val="60000"/>
                    <a:lumOff val="40000"/>
                  </a:schemeClr>
                </a:solidFill>
                <a:latin typeface="+mj-lt"/>
              </a:rPr>
              <a:t>t</a:t>
            </a:r>
            <a:r>
              <a:rPr lang="en-US" sz="18000" dirty="0">
                <a:solidFill>
                  <a:schemeClr val="accent5">
                    <a:lumMod val="40000"/>
                    <a:lumOff val="60000"/>
                  </a:schemeClr>
                </a:solidFill>
                <a:latin typeface="+mj-lt"/>
              </a:rPr>
              <a:t>h</a:t>
            </a:r>
            <a:r>
              <a:rPr lang="en-US" sz="18000" dirty="0">
                <a:solidFill>
                  <a:schemeClr val="accent1">
                    <a:lumMod val="60000"/>
                    <a:lumOff val="40000"/>
                  </a:schemeClr>
                </a:solidFill>
                <a:latin typeface="+mj-lt"/>
              </a:rPr>
              <a:t>e</a:t>
            </a:r>
            <a:r>
              <a:rPr lang="en-US" sz="18000" dirty="0">
                <a:solidFill>
                  <a:schemeClr val="accent5"/>
                </a:solidFill>
                <a:latin typeface="+mj-lt"/>
              </a:rPr>
              <a:t>rs</a:t>
            </a:r>
          </a:p>
          <a:p>
            <a:endParaRPr lang="en-US" dirty="0"/>
          </a:p>
        </p:txBody>
      </p:sp>
    </p:spTree>
    <p:extLst>
      <p:ext uri="{BB962C8B-B14F-4D97-AF65-F5344CB8AC3E}">
        <p14:creationId xmlns:p14="http://schemas.microsoft.com/office/powerpoint/2010/main" val="232672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A5C76B-F79F-4BDE-A43B-04B8A284850A}"/>
              </a:ext>
            </a:extLst>
          </p:cNvPr>
          <p:cNvSpPr txBox="1"/>
          <p:nvPr/>
        </p:nvSpPr>
        <p:spPr>
          <a:xfrm>
            <a:off x="1948069" y="1325218"/>
            <a:ext cx="8295861" cy="2400657"/>
          </a:xfrm>
          <a:prstGeom prst="rect">
            <a:avLst/>
          </a:prstGeom>
          <a:noFill/>
        </p:spPr>
        <p:txBody>
          <a:bodyPr wrap="square" rtlCol="0">
            <a:spAutoFit/>
          </a:bodyPr>
          <a:lstStyle/>
          <a:p>
            <a:pPr algn="ctr"/>
            <a:r>
              <a:rPr lang="en-US" sz="15000" dirty="0">
                <a:solidFill>
                  <a:srgbClr val="FFFF00"/>
                </a:solidFill>
              </a:rPr>
              <a:t>M</a:t>
            </a:r>
            <a:r>
              <a:rPr lang="en-US" sz="15000" dirty="0">
                <a:solidFill>
                  <a:schemeClr val="tx2">
                    <a:lumMod val="75000"/>
                  </a:schemeClr>
                </a:solidFill>
              </a:rPr>
              <a:t>o</a:t>
            </a:r>
            <a:r>
              <a:rPr lang="en-US" sz="15000" dirty="0">
                <a:solidFill>
                  <a:schemeClr val="accent2">
                    <a:lumMod val="60000"/>
                    <a:lumOff val="40000"/>
                  </a:schemeClr>
                </a:solidFill>
              </a:rPr>
              <a:t>t</a:t>
            </a:r>
            <a:r>
              <a:rPr lang="en-US" sz="15000" dirty="0">
                <a:solidFill>
                  <a:schemeClr val="accent5">
                    <a:lumMod val="40000"/>
                    <a:lumOff val="60000"/>
                  </a:schemeClr>
                </a:solidFill>
              </a:rPr>
              <a:t>h</a:t>
            </a:r>
            <a:r>
              <a:rPr lang="en-US" sz="15000" dirty="0">
                <a:solidFill>
                  <a:schemeClr val="accent1">
                    <a:lumMod val="60000"/>
                    <a:lumOff val="40000"/>
                  </a:schemeClr>
                </a:solidFill>
              </a:rPr>
              <a:t>e</a:t>
            </a:r>
            <a:r>
              <a:rPr lang="en-US" sz="15000" dirty="0">
                <a:solidFill>
                  <a:schemeClr val="accent5"/>
                </a:solidFill>
              </a:rPr>
              <a:t>r</a:t>
            </a:r>
          </a:p>
        </p:txBody>
      </p:sp>
      <p:sp>
        <p:nvSpPr>
          <p:cNvPr id="5" name="TextBox 4">
            <a:extLst>
              <a:ext uri="{FF2B5EF4-FFF2-40B4-BE49-F238E27FC236}">
                <a16:creationId xmlns:a16="http://schemas.microsoft.com/office/drawing/2014/main" id="{C85026B8-7847-4BF7-936E-31191F97EE56}"/>
              </a:ext>
            </a:extLst>
          </p:cNvPr>
          <p:cNvSpPr txBox="1"/>
          <p:nvPr/>
        </p:nvSpPr>
        <p:spPr>
          <a:xfrm>
            <a:off x="1378224" y="3256220"/>
            <a:ext cx="9435549" cy="2308324"/>
          </a:xfrm>
          <a:prstGeom prst="rect">
            <a:avLst/>
          </a:prstGeom>
          <a:noFill/>
        </p:spPr>
        <p:txBody>
          <a:bodyPr wrap="square" rtlCol="0">
            <a:spAutoFit/>
          </a:bodyPr>
          <a:lstStyle/>
          <a:p>
            <a:pPr algn="ctr"/>
            <a:r>
              <a:rPr lang="en-US" sz="7200" dirty="0">
                <a:solidFill>
                  <a:schemeClr val="tx1">
                    <a:lumMod val="75000"/>
                  </a:schemeClr>
                </a:solidFill>
                <a:latin typeface="Arial" panose="020B0604020202020204" pitchFamily="34" charset="0"/>
                <a:cs typeface="Arial" panose="020B0604020202020204" pitchFamily="34" charset="0"/>
              </a:rPr>
              <a:t>MOM / MUMMY</a:t>
            </a:r>
          </a:p>
          <a:p>
            <a:pPr algn="ctr"/>
            <a:r>
              <a:rPr lang="en-US" sz="7200" dirty="0">
                <a:solidFill>
                  <a:schemeClr val="tx1">
                    <a:lumMod val="75000"/>
                  </a:schemeClr>
                </a:solidFill>
                <a:latin typeface="Arial" panose="020B0604020202020204" pitchFamily="34" charset="0"/>
                <a:cs typeface="Arial" panose="020B0604020202020204" pitchFamily="34" charset="0"/>
              </a:rPr>
              <a:t>MAMA / MAMMY / MA</a:t>
            </a:r>
          </a:p>
        </p:txBody>
      </p:sp>
    </p:spTree>
    <p:extLst>
      <p:ext uri="{BB962C8B-B14F-4D97-AF65-F5344CB8AC3E}">
        <p14:creationId xmlns:p14="http://schemas.microsoft.com/office/powerpoint/2010/main" val="3857379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41611C-07C5-42AE-A9FF-2261DDEB5747}"/>
              </a:ext>
            </a:extLst>
          </p:cNvPr>
          <p:cNvSpPr txBox="1"/>
          <p:nvPr/>
        </p:nvSpPr>
        <p:spPr>
          <a:xfrm>
            <a:off x="1961322" y="4951550"/>
            <a:ext cx="8547652" cy="1200329"/>
          </a:xfrm>
          <a:prstGeom prst="rect">
            <a:avLst/>
          </a:prstGeom>
          <a:noFill/>
        </p:spPr>
        <p:txBody>
          <a:bodyPr wrap="square" rtlCol="0">
            <a:spAutoFit/>
          </a:bodyPr>
          <a:lstStyle/>
          <a:p>
            <a:r>
              <a:rPr lang="en-US" sz="7200" dirty="0"/>
              <a:t>Mothers are Special</a:t>
            </a:r>
          </a:p>
        </p:txBody>
      </p:sp>
      <p:pic>
        <p:nvPicPr>
          <p:cNvPr id="1026" name="Picture 2" descr="Image result for mothers">
            <a:extLst>
              <a:ext uri="{FF2B5EF4-FFF2-40B4-BE49-F238E27FC236}">
                <a16:creationId xmlns:a16="http://schemas.microsoft.com/office/drawing/2014/main" id="{00659B3D-B3E1-4DA4-95DA-5AD412113D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861" r="11182"/>
          <a:stretch/>
        </p:blipFill>
        <p:spPr bwMode="auto">
          <a:xfrm>
            <a:off x="1355034" y="1014474"/>
            <a:ext cx="3147392" cy="39370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ed image">
            <a:extLst>
              <a:ext uri="{FF2B5EF4-FFF2-40B4-BE49-F238E27FC236}">
                <a16:creationId xmlns:a16="http://schemas.microsoft.com/office/drawing/2014/main" id="{52A34D43-6199-496A-9D8C-2290C844DF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149" r="23590"/>
          <a:stretch/>
        </p:blipFill>
        <p:spPr bwMode="auto">
          <a:xfrm>
            <a:off x="4618383" y="1014474"/>
            <a:ext cx="3617844" cy="39370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mothers">
            <a:extLst>
              <a:ext uri="{FF2B5EF4-FFF2-40B4-BE49-F238E27FC236}">
                <a16:creationId xmlns:a16="http://schemas.microsoft.com/office/drawing/2014/main" id="{96F6D08C-A829-481C-9031-D916A38544A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9" r="42020"/>
          <a:stretch/>
        </p:blipFill>
        <p:spPr bwMode="auto">
          <a:xfrm>
            <a:off x="8352184" y="1014474"/>
            <a:ext cx="2849219" cy="3937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0097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EDE0B6-C977-4A26-83A3-93E133A1FDEA}"/>
              </a:ext>
            </a:extLst>
          </p:cNvPr>
          <p:cNvSpPr txBox="1"/>
          <p:nvPr/>
        </p:nvSpPr>
        <p:spPr>
          <a:xfrm>
            <a:off x="1941443" y="1298713"/>
            <a:ext cx="8309113" cy="4555093"/>
          </a:xfrm>
          <a:prstGeom prst="rect">
            <a:avLst/>
          </a:prstGeom>
          <a:noFill/>
        </p:spPr>
        <p:txBody>
          <a:bodyPr wrap="square" rtlCol="0">
            <a:spAutoFit/>
          </a:bodyPr>
          <a:lstStyle/>
          <a:p>
            <a:pPr algn="ctr"/>
            <a:r>
              <a:rPr lang="en-US" sz="14500" dirty="0"/>
              <a:t>Genette Perry</a:t>
            </a:r>
          </a:p>
        </p:txBody>
      </p:sp>
    </p:spTree>
    <p:extLst>
      <p:ext uri="{BB962C8B-B14F-4D97-AF65-F5344CB8AC3E}">
        <p14:creationId xmlns:p14="http://schemas.microsoft.com/office/powerpoint/2010/main" val="1793539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89DEE8-3D09-4755-A22B-9FF9FC9D772F}"/>
              </a:ext>
            </a:extLst>
          </p:cNvPr>
          <p:cNvSpPr/>
          <p:nvPr/>
        </p:nvSpPr>
        <p:spPr>
          <a:xfrm>
            <a:off x="-119270" y="0"/>
            <a:ext cx="1254980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7C29F79-419B-4B14-90DB-A95597D0CEFF}"/>
              </a:ext>
            </a:extLst>
          </p:cNvPr>
          <p:cNvSpPr txBox="1"/>
          <p:nvPr/>
        </p:nvSpPr>
        <p:spPr>
          <a:xfrm>
            <a:off x="448503" y="1536174"/>
            <a:ext cx="4465983" cy="3785652"/>
          </a:xfrm>
          <a:prstGeom prst="rect">
            <a:avLst/>
          </a:prstGeom>
          <a:noFill/>
        </p:spPr>
        <p:txBody>
          <a:bodyPr wrap="square" rtlCol="0">
            <a:spAutoFit/>
          </a:bodyPr>
          <a:lstStyle/>
          <a:p>
            <a:pPr algn="r"/>
            <a:r>
              <a:rPr lang="en-US" sz="8000" dirty="0">
                <a:solidFill>
                  <a:schemeClr val="tx2">
                    <a:lumMod val="50000"/>
                  </a:schemeClr>
                </a:solidFill>
              </a:rPr>
              <a:t>Happy </a:t>
            </a:r>
          </a:p>
          <a:p>
            <a:pPr algn="r"/>
            <a:r>
              <a:rPr lang="en-US" sz="8000" dirty="0">
                <a:solidFill>
                  <a:schemeClr val="tx2">
                    <a:lumMod val="50000"/>
                  </a:schemeClr>
                </a:solidFill>
              </a:rPr>
              <a:t>Mother’s </a:t>
            </a:r>
          </a:p>
          <a:p>
            <a:pPr algn="r"/>
            <a:r>
              <a:rPr lang="en-US" sz="8000" dirty="0">
                <a:solidFill>
                  <a:schemeClr val="tx2">
                    <a:lumMod val="50000"/>
                  </a:schemeClr>
                </a:solidFill>
              </a:rPr>
              <a:t>Day</a:t>
            </a:r>
          </a:p>
        </p:txBody>
      </p:sp>
      <p:graphicFrame>
        <p:nvGraphicFramePr>
          <p:cNvPr id="2" name="Object 1">
            <a:extLst>
              <a:ext uri="{FF2B5EF4-FFF2-40B4-BE49-F238E27FC236}">
                <a16:creationId xmlns:a16="http://schemas.microsoft.com/office/drawing/2014/main" id="{54C823F4-64AA-479D-BC51-6A44938FF467}"/>
              </a:ext>
            </a:extLst>
          </p:cNvPr>
          <p:cNvGraphicFramePr>
            <a:graphicFrameLocks noChangeAspect="1"/>
          </p:cNvGraphicFramePr>
          <p:nvPr>
            <p:extLst>
              <p:ext uri="{D42A27DB-BD31-4B8C-83A1-F6EECF244321}">
                <p14:modId xmlns:p14="http://schemas.microsoft.com/office/powerpoint/2010/main" val="3250000339"/>
              </p:ext>
            </p:extLst>
          </p:nvPr>
        </p:nvGraphicFramePr>
        <p:xfrm>
          <a:off x="5482259" y="352425"/>
          <a:ext cx="6038850" cy="6153150"/>
        </p:xfrm>
        <a:graphic>
          <a:graphicData uri="http://schemas.openxmlformats.org/presentationml/2006/ole">
            <mc:AlternateContent xmlns:mc="http://schemas.openxmlformats.org/markup-compatibility/2006">
              <mc:Choice xmlns:v="urn:schemas-microsoft-com:vml" Requires="v">
                <p:oleObj spid="_x0000_s10269" name="Drawing" r:id="rId3" imgW="6039000" imgH="6153120" progId="Presentations.Drawing.19">
                  <p:embed/>
                </p:oleObj>
              </mc:Choice>
              <mc:Fallback>
                <p:oleObj name="Drawing" r:id="rId3" imgW="6039000" imgH="6153120" progId="Presentations.Drawing.19">
                  <p:embed/>
                  <p:pic>
                    <p:nvPicPr>
                      <p:cNvPr id="0" name=""/>
                      <p:cNvPicPr/>
                      <p:nvPr/>
                    </p:nvPicPr>
                    <p:blipFill>
                      <a:blip r:embed="rId4"/>
                      <a:stretch>
                        <a:fillRect/>
                      </a:stretch>
                    </p:blipFill>
                    <p:spPr>
                      <a:xfrm>
                        <a:off x="5482259" y="352425"/>
                        <a:ext cx="6038850" cy="6153150"/>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9EE79C4B-3D38-4AB9-AED0-D1E16CBA965C}"/>
              </a:ext>
            </a:extLst>
          </p:cNvPr>
          <p:cNvSpPr txBox="1"/>
          <p:nvPr/>
        </p:nvSpPr>
        <p:spPr>
          <a:xfrm>
            <a:off x="335444" y="5321826"/>
            <a:ext cx="4692099" cy="1077218"/>
          </a:xfrm>
          <a:prstGeom prst="rect">
            <a:avLst/>
          </a:prstGeom>
          <a:noFill/>
        </p:spPr>
        <p:txBody>
          <a:bodyPr wrap="square" rtlCol="0">
            <a:spAutoFit/>
          </a:bodyPr>
          <a:lstStyle/>
          <a:p>
            <a:pPr algn="r"/>
            <a:r>
              <a:rPr lang="en-US" sz="3200" dirty="0">
                <a:solidFill>
                  <a:schemeClr val="bg1"/>
                </a:solidFill>
              </a:rPr>
              <a:t>Property manager and </a:t>
            </a:r>
          </a:p>
          <a:p>
            <a:pPr algn="r"/>
            <a:r>
              <a:rPr lang="en-US" sz="3200" dirty="0">
                <a:solidFill>
                  <a:schemeClr val="bg1"/>
                </a:solidFill>
              </a:rPr>
              <a:t>Logistics Coordinator</a:t>
            </a:r>
          </a:p>
        </p:txBody>
      </p:sp>
    </p:spTree>
    <p:extLst>
      <p:ext uri="{BB962C8B-B14F-4D97-AF65-F5344CB8AC3E}">
        <p14:creationId xmlns:p14="http://schemas.microsoft.com/office/powerpoint/2010/main" val="4254007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89DEE8-3D09-4755-A22B-9FF9FC9D772F}"/>
              </a:ext>
            </a:extLst>
          </p:cNvPr>
          <p:cNvSpPr/>
          <p:nvPr/>
        </p:nvSpPr>
        <p:spPr>
          <a:xfrm>
            <a:off x="-119270" y="0"/>
            <a:ext cx="1254980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7C29F79-419B-4B14-90DB-A95597D0CEFF}"/>
              </a:ext>
            </a:extLst>
          </p:cNvPr>
          <p:cNvSpPr txBox="1"/>
          <p:nvPr/>
        </p:nvSpPr>
        <p:spPr>
          <a:xfrm>
            <a:off x="448503" y="1536174"/>
            <a:ext cx="4465983" cy="3785652"/>
          </a:xfrm>
          <a:prstGeom prst="rect">
            <a:avLst/>
          </a:prstGeom>
          <a:noFill/>
        </p:spPr>
        <p:txBody>
          <a:bodyPr wrap="square" rtlCol="0">
            <a:spAutoFit/>
          </a:bodyPr>
          <a:lstStyle/>
          <a:p>
            <a:pPr algn="r"/>
            <a:r>
              <a:rPr lang="en-US" sz="8000" dirty="0">
                <a:solidFill>
                  <a:schemeClr val="tx2">
                    <a:lumMod val="50000"/>
                  </a:schemeClr>
                </a:solidFill>
              </a:rPr>
              <a:t>Happy </a:t>
            </a:r>
          </a:p>
          <a:p>
            <a:pPr algn="r"/>
            <a:r>
              <a:rPr lang="en-US" sz="8000" dirty="0">
                <a:solidFill>
                  <a:schemeClr val="tx2">
                    <a:lumMod val="50000"/>
                  </a:schemeClr>
                </a:solidFill>
              </a:rPr>
              <a:t>Mother’s </a:t>
            </a:r>
          </a:p>
          <a:p>
            <a:pPr algn="r"/>
            <a:r>
              <a:rPr lang="en-US" sz="8000" dirty="0">
                <a:solidFill>
                  <a:schemeClr val="tx2">
                    <a:lumMod val="50000"/>
                  </a:schemeClr>
                </a:solidFill>
              </a:rPr>
              <a:t>Day</a:t>
            </a:r>
          </a:p>
        </p:txBody>
      </p:sp>
      <p:graphicFrame>
        <p:nvGraphicFramePr>
          <p:cNvPr id="3" name="Object 2">
            <a:extLst>
              <a:ext uri="{FF2B5EF4-FFF2-40B4-BE49-F238E27FC236}">
                <a16:creationId xmlns:a16="http://schemas.microsoft.com/office/drawing/2014/main" id="{1FAE30F2-0358-40B1-9206-302AA71E5ED0}"/>
              </a:ext>
            </a:extLst>
          </p:cNvPr>
          <p:cNvGraphicFramePr>
            <a:graphicFrameLocks noChangeAspect="1"/>
          </p:cNvGraphicFramePr>
          <p:nvPr>
            <p:extLst>
              <p:ext uri="{D42A27DB-BD31-4B8C-83A1-F6EECF244321}">
                <p14:modId xmlns:p14="http://schemas.microsoft.com/office/powerpoint/2010/main" val="2538739913"/>
              </p:ext>
            </p:extLst>
          </p:nvPr>
        </p:nvGraphicFramePr>
        <p:xfrm>
          <a:off x="5653087" y="176212"/>
          <a:ext cx="6038850" cy="6505575"/>
        </p:xfrm>
        <a:graphic>
          <a:graphicData uri="http://schemas.openxmlformats.org/presentationml/2006/ole">
            <mc:AlternateContent xmlns:mc="http://schemas.openxmlformats.org/markup-compatibility/2006">
              <mc:Choice xmlns:v="urn:schemas-microsoft-com:vml" Requires="v">
                <p:oleObj spid="_x0000_s3102" name="Drawing" r:id="rId3" imgW="6039000" imgH="6505560" progId="Presentations.Drawing.19">
                  <p:embed/>
                </p:oleObj>
              </mc:Choice>
              <mc:Fallback>
                <p:oleObj name="Drawing" r:id="rId3" imgW="6039000" imgH="6505560" progId="Presentations.Drawing.19">
                  <p:embed/>
                  <p:pic>
                    <p:nvPicPr>
                      <p:cNvPr id="0" name=""/>
                      <p:cNvPicPr/>
                      <p:nvPr/>
                    </p:nvPicPr>
                    <p:blipFill>
                      <a:blip r:embed="rId4"/>
                      <a:stretch>
                        <a:fillRect/>
                      </a:stretch>
                    </p:blipFill>
                    <p:spPr>
                      <a:xfrm>
                        <a:off x="5653087" y="176212"/>
                        <a:ext cx="6038850" cy="6505575"/>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8C0FB90D-9D70-4832-8E9B-69029303F86E}"/>
              </a:ext>
            </a:extLst>
          </p:cNvPr>
          <p:cNvSpPr txBox="1"/>
          <p:nvPr/>
        </p:nvSpPr>
        <p:spPr>
          <a:xfrm>
            <a:off x="335444" y="5321826"/>
            <a:ext cx="4692099" cy="1077218"/>
          </a:xfrm>
          <a:prstGeom prst="rect">
            <a:avLst/>
          </a:prstGeom>
          <a:noFill/>
        </p:spPr>
        <p:txBody>
          <a:bodyPr wrap="square" rtlCol="0">
            <a:spAutoFit/>
          </a:bodyPr>
          <a:lstStyle/>
          <a:p>
            <a:pPr algn="r"/>
            <a:r>
              <a:rPr lang="en-US" sz="3200" dirty="0">
                <a:solidFill>
                  <a:schemeClr val="bg1"/>
                </a:solidFill>
              </a:rPr>
              <a:t>Musician</a:t>
            </a:r>
          </a:p>
          <a:p>
            <a:pPr algn="r"/>
            <a:r>
              <a:rPr lang="en-US" sz="3200" dirty="0">
                <a:solidFill>
                  <a:schemeClr val="bg1"/>
                </a:solidFill>
              </a:rPr>
              <a:t>Peace Maker</a:t>
            </a:r>
          </a:p>
        </p:txBody>
      </p:sp>
    </p:spTree>
    <p:extLst>
      <p:ext uri="{BB962C8B-B14F-4D97-AF65-F5344CB8AC3E}">
        <p14:creationId xmlns:p14="http://schemas.microsoft.com/office/powerpoint/2010/main" val="2440363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89DEE8-3D09-4755-A22B-9FF9FC9D772F}"/>
              </a:ext>
            </a:extLst>
          </p:cNvPr>
          <p:cNvSpPr/>
          <p:nvPr/>
        </p:nvSpPr>
        <p:spPr>
          <a:xfrm>
            <a:off x="-119270" y="0"/>
            <a:ext cx="1254980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Object 4">
            <a:extLst>
              <a:ext uri="{FF2B5EF4-FFF2-40B4-BE49-F238E27FC236}">
                <a16:creationId xmlns:a16="http://schemas.microsoft.com/office/drawing/2014/main" id="{B67E8259-4F01-48F2-A208-1DDDF59162B5}"/>
              </a:ext>
            </a:extLst>
          </p:cNvPr>
          <p:cNvGraphicFramePr>
            <a:graphicFrameLocks noChangeAspect="1"/>
          </p:cNvGraphicFramePr>
          <p:nvPr>
            <p:extLst>
              <p:ext uri="{D42A27DB-BD31-4B8C-83A1-F6EECF244321}">
                <p14:modId xmlns:p14="http://schemas.microsoft.com/office/powerpoint/2010/main" val="2321904828"/>
              </p:ext>
            </p:extLst>
          </p:nvPr>
        </p:nvGraphicFramePr>
        <p:xfrm>
          <a:off x="5482259" y="0"/>
          <a:ext cx="6210300" cy="6505575"/>
        </p:xfrm>
        <a:graphic>
          <a:graphicData uri="http://schemas.openxmlformats.org/presentationml/2006/ole">
            <mc:AlternateContent xmlns:mc="http://schemas.openxmlformats.org/markup-compatibility/2006">
              <mc:Choice xmlns:v="urn:schemas-microsoft-com:vml" Requires="v">
                <p:oleObj spid="_x0000_s1054" name="Drawing" r:id="rId3" imgW="6210360" imgH="6505560" progId="Presentations.Drawing.19">
                  <p:embed/>
                </p:oleObj>
              </mc:Choice>
              <mc:Fallback>
                <p:oleObj name="Drawing" r:id="rId3" imgW="6210360" imgH="6505560" progId="Presentations.Drawing.19">
                  <p:embed/>
                  <p:pic>
                    <p:nvPicPr>
                      <p:cNvPr id="0" name=""/>
                      <p:cNvPicPr/>
                      <p:nvPr/>
                    </p:nvPicPr>
                    <p:blipFill>
                      <a:blip r:embed="rId4"/>
                      <a:stretch>
                        <a:fillRect/>
                      </a:stretch>
                    </p:blipFill>
                    <p:spPr>
                      <a:xfrm>
                        <a:off x="5482259" y="0"/>
                        <a:ext cx="6210300" cy="6505575"/>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27C29F79-419B-4B14-90DB-A95597D0CEFF}"/>
              </a:ext>
            </a:extLst>
          </p:cNvPr>
          <p:cNvSpPr txBox="1"/>
          <p:nvPr/>
        </p:nvSpPr>
        <p:spPr>
          <a:xfrm>
            <a:off x="448503" y="1536174"/>
            <a:ext cx="4465983" cy="3785652"/>
          </a:xfrm>
          <a:prstGeom prst="rect">
            <a:avLst/>
          </a:prstGeom>
          <a:noFill/>
        </p:spPr>
        <p:txBody>
          <a:bodyPr wrap="square" rtlCol="0">
            <a:spAutoFit/>
          </a:bodyPr>
          <a:lstStyle/>
          <a:p>
            <a:pPr algn="r"/>
            <a:r>
              <a:rPr lang="en-US" sz="8000" dirty="0">
                <a:solidFill>
                  <a:schemeClr val="tx2">
                    <a:lumMod val="50000"/>
                  </a:schemeClr>
                </a:solidFill>
              </a:rPr>
              <a:t>Happy </a:t>
            </a:r>
          </a:p>
          <a:p>
            <a:pPr algn="r"/>
            <a:r>
              <a:rPr lang="en-US" sz="8000" dirty="0">
                <a:solidFill>
                  <a:schemeClr val="tx2">
                    <a:lumMod val="50000"/>
                  </a:schemeClr>
                </a:solidFill>
              </a:rPr>
              <a:t>Mother’s </a:t>
            </a:r>
          </a:p>
          <a:p>
            <a:pPr algn="r"/>
            <a:r>
              <a:rPr lang="en-US" sz="8000" dirty="0">
                <a:solidFill>
                  <a:schemeClr val="tx2">
                    <a:lumMod val="50000"/>
                  </a:schemeClr>
                </a:solidFill>
              </a:rPr>
              <a:t>Day</a:t>
            </a:r>
          </a:p>
        </p:txBody>
      </p:sp>
      <p:sp>
        <p:nvSpPr>
          <p:cNvPr id="7" name="TextBox 6">
            <a:extLst>
              <a:ext uri="{FF2B5EF4-FFF2-40B4-BE49-F238E27FC236}">
                <a16:creationId xmlns:a16="http://schemas.microsoft.com/office/drawing/2014/main" id="{580D5AEB-6E73-4C76-9A59-4A309BAA7AE4}"/>
              </a:ext>
            </a:extLst>
          </p:cNvPr>
          <p:cNvSpPr txBox="1"/>
          <p:nvPr/>
        </p:nvSpPr>
        <p:spPr>
          <a:xfrm>
            <a:off x="335444" y="5321826"/>
            <a:ext cx="4692099" cy="1077218"/>
          </a:xfrm>
          <a:prstGeom prst="rect">
            <a:avLst/>
          </a:prstGeom>
          <a:noFill/>
        </p:spPr>
        <p:txBody>
          <a:bodyPr wrap="square" rtlCol="0">
            <a:spAutoFit/>
          </a:bodyPr>
          <a:lstStyle/>
          <a:p>
            <a:pPr algn="r"/>
            <a:r>
              <a:rPr lang="en-US" sz="3200" dirty="0">
                <a:solidFill>
                  <a:schemeClr val="bg1"/>
                </a:solidFill>
              </a:rPr>
              <a:t>Chef, Kitchen Curator, </a:t>
            </a:r>
          </a:p>
          <a:p>
            <a:pPr algn="r"/>
            <a:r>
              <a:rPr lang="en-US" sz="3200" dirty="0">
                <a:solidFill>
                  <a:schemeClr val="bg1"/>
                </a:solidFill>
              </a:rPr>
              <a:t>Food manager</a:t>
            </a:r>
          </a:p>
        </p:txBody>
      </p:sp>
    </p:spTree>
    <p:extLst>
      <p:ext uri="{BB962C8B-B14F-4D97-AF65-F5344CB8AC3E}">
        <p14:creationId xmlns:p14="http://schemas.microsoft.com/office/powerpoint/2010/main" val="4283344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89DEE8-3D09-4755-A22B-9FF9FC9D772F}"/>
              </a:ext>
            </a:extLst>
          </p:cNvPr>
          <p:cNvSpPr/>
          <p:nvPr/>
        </p:nvSpPr>
        <p:spPr>
          <a:xfrm>
            <a:off x="-119270" y="0"/>
            <a:ext cx="1254980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7C29F79-419B-4B14-90DB-A95597D0CEFF}"/>
              </a:ext>
            </a:extLst>
          </p:cNvPr>
          <p:cNvSpPr txBox="1"/>
          <p:nvPr/>
        </p:nvSpPr>
        <p:spPr>
          <a:xfrm>
            <a:off x="448503" y="1536174"/>
            <a:ext cx="4465983" cy="3785652"/>
          </a:xfrm>
          <a:prstGeom prst="rect">
            <a:avLst/>
          </a:prstGeom>
          <a:noFill/>
        </p:spPr>
        <p:txBody>
          <a:bodyPr wrap="square" rtlCol="0">
            <a:spAutoFit/>
          </a:bodyPr>
          <a:lstStyle/>
          <a:p>
            <a:pPr algn="r"/>
            <a:r>
              <a:rPr lang="en-US" sz="8000" dirty="0">
                <a:solidFill>
                  <a:schemeClr val="tx2">
                    <a:lumMod val="50000"/>
                  </a:schemeClr>
                </a:solidFill>
              </a:rPr>
              <a:t>Happy </a:t>
            </a:r>
          </a:p>
          <a:p>
            <a:pPr algn="r"/>
            <a:r>
              <a:rPr lang="en-US" sz="8000" dirty="0">
                <a:solidFill>
                  <a:schemeClr val="tx2">
                    <a:lumMod val="50000"/>
                  </a:schemeClr>
                </a:solidFill>
              </a:rPr>
              <a:t>Mother’s </a:t>
            </a:r>
          </a:p>
          <a:p>
            <a:pPr algn="r"/>
            <a:r>
              <a:rPr lang="en-US" sz="8000" dirty="0">
                <a:solidFill>
                  <a:schemeClr val="tx2">
                    <a:lumMod val="50000"/>
                  </a:schemeClr>
                </a:solidFill>
              </a:rPr>
              <a:t>Day</a:t>
            </a:r>
          </a:p>
        </p:txBody>
      </p:sp>
      <p:graphicFrame>
        <p:nvGraphicFramePr>
          <p:cNvPr id="2" name="Object 1">
            <a:extLst>
              <a:ext uri="{FF2B5EF4-FFF2-40B4-BE49-F238E27FC236}">
                <a16:creationId xmlns:a16="http://schemas.microsoft.com/office/drawing/2014/main" id="{7E07F567-8D30-4C06-A4B8-58441224EE92}"/>
              </a:ext>
            </a:extLst>
          </p:cNvPr>
          <p:cNvGraphicFramePr>
            <a:graphicFrameLocks noChangeAspect="1"/>
          </p:cNvGraphicFramePr>
          <p:nvPr>
            <p:extLst>
              <p:ext uri="{D42A27DB-BD31-4B8C-83A1-F6EECF244321}">
                <p14:modId xmlns:p14="http://schemas.microsoft.com/office/powerpoint/2010/main" val="3157989954"/>
              </p:ext>
            </p:extLst>
          </p:nvPr>
        </p:nvGraphicFramePr>
        <p:xfrm>
          <a:off x="5482259" y="404812"/>
          <a:ext cx="6048375" cy="6048375"/>
        </p:xfrm>
        <a:graphic>
          <a:graphicData uri="http://schemas.openxmlformats.org/presentationml/2006/ole">
            <mc:AlternateContent xmlns:mc="http://schemas.openxmlformats.org/markup-compatibility/2006">
              <mc:Choice xmlns:v="urn:schemas-microsoft-com:vml" Requires="v">
                <p:oleObj spid="_x0000_s2078" name="Drawing" r:id="rId3" imgW="6048360" imgH="6048360" progId="Presentations.Drawing.19">
                  <p:embed/>
                </p:oleObj>
              </mc:Choice>
              <mc:Fallback>
                <p:oleObj name="Drawing" r:id="rId3" imgW="6048360" imgH="6048360" progId="Presentations.Drawing.19">
                  <p:embed/>
                  <p:pic>
                    <p:nvPicPr>
                      <p:cNvPr id="0" name=""/>
                      <p:cNvPicPr/>
                      <p:nvPr/>
                    </p:nvPicPr>
                    <p:blipFill>
                      <a:blip r:embed="rId4"/>
                      <a:stretch>
                        <a:fillRect/>
                      </a:stretch>
                    </p:blipFill>
                    <p:spPr>
                      <a:xfrm>
                        <a:off x="5482259" y="404812"/>
                        <a:ext cx="6048375" cy="6048375"/>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F6DB4734-098D-4248-AA26-710EBBC1EB19}"/>
              </a:ext>
            </a:extLst>
          </p:cNvPr>
          <p:cNvSpPr txBox="1"/>
          <p:nvPr/>
        </p:nvSpPr>
        <p:spPr>
          <a:xfrm>
            <a:off x="335444" y="5321826"/>
            <a:ext cx="4692099" cy="584775"/>
          </a:xfrm>
          <a:prstGeom prst="rect">
            <a:avLst/>
          </a:prstGeom>
          <a:noFill/>
        </p:spPr>
        <p:txBody>
          <a:bodyPr wrap="square" rtlCol="0">
            <a:spAutoFit/>
          </a:bodyPr>
          <a:lstStyle/>
          <a:p>
            <a:pPr algn="r"/>
            <a:r>
              <a:rPr lang="en-US" sz="3200" dirty="0">
                <a:solidFill>
                  <a:schemeClr val="bg1"/>
                </a:solidFill>
              </a:rPr>
              <a:t>Clothes manager</a:t>
            </a:r>
          </a:p>
        </p:txBody>
      </p:sp>
    </p:spTree>
    <p:extLst>
      <p:ext uri="{BB962C8B-B14F-4D97-AF65-F5344CB8AC3E}">
        <p14:creationId xmlns:p14="http://schemas.microsoft.com/office/powerpoint/2010/main" val="1218184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89DEE8-3D09-4755-A22B-9FF9FC9D772F}"/>
              </a:ext>
            </a:extLst>
          </p:cNvPr>
          <p:cNvSpPr/>
          <p:nvPr/>
        </p:nvSpPr>
        <p:spPr>
          <a:xfrm>
            <a:off x="-119270" y="0"/>
            <a:ext cx="1254980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7C29F79-419B-4B14-90DB-A95597D0CEFF}"/>
              </a:ext>
            </a:extLst>
          </p:cNvPr>
          <p:cNvSpPr txBox="1"/>
          <p:nvPr/>
        </p:nvSpPr>
        <p:spPr>
          <a:xfrm>
            <a:off x="448503" y="1536174"/>
            <a:ext cx="4465983" cy="3785652"/>
          </a:xfrm>
          <a:prstGeom prst="rect">
            <a:avLst/>
          </a:prstGeom>
          <a:noFill/>
        </p:spPr>
        <p:txBody>
          <a:bodyPr wrap="square" rtlCol="0">
            <a:spAutoFit/>
          </a:bodyPr>
          <a:lstStyle/>
          <a:p>
            <a:pPr algn="r"/>
            <a:r>
              <a:rPr lang="en-US" sz="8000" dirty="0">
                <a:solidFill>
                  <a:schemeClr val="tx2">
                    <a:lumMod val="50000"/>
                  </a:schemeClr>
                </a:solidFill>
              </a:rPr>
              <a:t>Happy </a:t>
            </a:r>
          </a:p>
          <a:p>
            <a:pPr algn="r"/>
            <a:r>
              <a:rPr lang="en-US" sz="8000" dirty="0">
                <a:solidFill>
                  <a:schemeClr val="tx2">
                    <a:lumMod val="50000"/>
                  </a:schemeClr>
                </a:solidFill>
              </a:rPr>
              <a:t>Mother’s </a:t>
            </a:r>
          </a:p>
          <a:p>
            <a:pPr algn="r"/>
            <a:r>
              <a:rPr lang="en-US" sz="8000" dirty="0">
                <a:solidFill>
                  <a:schemeClr val="tx2">
                    <a:lumMod val="50000"/>
                  </a:schemeClr>
                </a:solidFill>
              </a:rPr>
              <a:t>Day</a:t>
            </a:r>
          </a:p>
        </p:txBody>
      </p:sp>
      <p:graphicFrame>
        <p:nvGraphicFramePr>
          <p:cNvPr id="2" name="Object 1">
            <a:extLst>
              <a:ext uri="{FF2B5EF4-FFF2-40B4-BE49-F238E27FC236}">
                <a16:creationId xmlns:a16="http://schemas.microsoft.com/office/drawing/2014/main" id="{022D4C86-0004-4744-B5CE-079DA1296276}"/>
              </a:ext>
            </a:extLst>
          </p:cNvPr>
          <p:cNvGraphicFramePr>
            <a:graphicFrameLocks noChangeAspect="1"/>
          </p:cNvGraphicFramePr>
          <p:nvPr>
            <p:extLst>
              <p:ext uri="{D42A27DB-BD31-4B8C-83A1-F6EECF244321}">
                <p14:modId xmlns:p14="http://schemas.microsoft.com/office/powerpoint/2010/main" val="2056666838"/>
              </p:ext>
            </p:extLst>
          </p:nvPr>
        </p:nvGraphicFramePr>
        <p:xfrm>
          <a:off x="5581099" y="0"/>
          <a:ext cx="4570066" cy="7076966"/>
        </p:xfrm>
        <a:graphic>
          <a:graphicData uri="http://schemas.openxmlformats.org/presentationml/2006/ole">
            <mc:AlternateContent xmlns:mc="http://schemas.openxmlformats.org/markup-compatibility/2006">
              <mc:Choice xmlns:v="urn:schemas-microsoft-com:vml" Requires="v">
                <p:oleObj spid="_x0000_s4126" name="Drawing" r:id="rId3" imgW="6039000" imgH="9353520" progId="Presentations.Drawing.19">
                  <p:embed/>
                </p:oleObj>
              </mc:Choice>
              <mc:Fallback>
                <p:oleObj name="Drawing" r:id="rId3" imgW="6039000" imgH="9353520" progId="Presentations.Drawing.19">
                  <p:embed/>
                  <p:pic>
                    <p:nvPicPr>
                      <p:cNvPr id="0" name=""/>
                      <p:cNvPicPr/>
                      <p:nvPr/>
                    </p:nvPicPr>
                    <p:blipFill>
                      <a:blip r:embed="rId4"/>
                      <a:stretch>
                        <a:fillRect/>
                      </a:stretch>
                    </p:blipFill>
                    <p:spPr>
                      <a:xfrm>
                        <a:off x="5581099" y="0"/>
                        <a:ext cx="4570066" cy="7076966"/>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FB9B4F7E-ABE2-41CF-9AF1-56938E0A5477}"/>
              </a:ext>
            </a:extLst>
          </p:cNvPr>
          <p:cNvSpPr txBox="1"/>
          <p:nvPr/>
        </p:nvSpPr>
        <p:spPr>
          <a:xfrm>
            <a:off x="0" y="5321826"/>
            <a:ext cx="5027543" cy="1077218"/>
          </a:xfrm>
          <a:prstGeom prst="rect">
            <a:avLst/>
          </a:prstGeom>
          <a:noFill/>
        </p:spPr>
        <p:txBody>
          <a:bodyPr wrap="square" rtlCol="0">
            <a:spAutoFit/>
          </a:bodyPr>
          <a:lstStyle/>
          <a:p>
            <a:pPr algn="r"/>
            <a:r>
              <a:rPr lang="en-US" sz="3200" dirty="0">
                <a:solidFill>
                  <a:schemeClr val="bg1"/>
                </a:solidFill>
              </a:rPr>
              <a:t>Comforter, Psychologist,</a:t>
            </a:r>
          </a:p>
          <a:p>
            <a:pPr algn="r"/>
            <a:r>
              <a:rPr lang="en-US" sz="3200" dirty="0">
                <a:solidFill>
                  <a:schemeClr val="bg1"/>
                </a:solidFill>
              </a:rPr>
              <a:t>Nurse, Physician </a:t>
            </a:r>
          </a:p>
        </p:txBody>
      </p:sp>
    </p:spTree>
    <p:extLst>
      <p:ext uri="{BB962C8B-B14F-4D97-AF65-F5344CB8AC3E}">
        <p14:creationId xmlns:p14="http://schemas.microsoft.com/office/powerpoint/2010/main" val="2650075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89DEE8-3D09-4755-A22B-9FF9FC9D772F}"/>
              </a:ext>
            </a:extLst>
          </p:cNvPr>
          <p:cNvSpPr/>
          <p:nvPr/>
        </p:nvSpPr>
        <p:spPr>
          <a:xfrm>
            <a:off x="-119270" y="0"/>
            <a:ext cx="1254980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7C29F79-419B-4B14-90DB-A95597D0CEFF}"/>
              </a:ext>
            </a:extLst>
          </p:cNvPr>
          <p:cNvSpPr txBox="1"/>
          <p:nvPr/>
        </p:nvSpPr>
        <p:spPr>
          <a:xfrm>
            <a:off x="448503" y="1536174"/>
            <a:ext cx="4465983" cy="3785652"/>
          </a:xfrm>
          <a:prstGeom prst="rect">
            <a:avLst/>
          </a:prstGeom>
          <a:noFill/>
        </p:spPr>
        <p:txBody>
          <a:bodyPr wrap="square" rtlCol="0">
            <a:spAutoFit/>
          </a:bodyPr>
          <a:lstStyle/>
          <a:p>
            <a:pPr algn="r"/>
            <a:r>
              <a:rPr lang="en-US" sz="8000" dirty="0">
                <a:solidFill>
                  <a:schemeClr val="tx2">
                    <a:lumMod val="50000"/>
                  </a:schemeClr>
                </a:solidFill>
              </a:rPr>
              <a:t>Happy </a:t>
            </a:r>
          </a:p>
          <a:p>
            <a:pPr algn="r"/>
            <a:r>
              <a:rPr lang="en-US" sz="8000" dirty="0">
                <a:solidFill>
                  <a:schemeClr val="tx2">
                    <a:lumMod val="50000"/>
                  </a:schemeClr>
                </a:solidFill>
              </a:rPr>
              <a:t>Mother’s </a:t>
            </a:r>
          </a:p>
          <a:p>
            <a:pPr algn="r"/>
            <a:r>
              <a:rPr lang="en-US" sz="8000" dirty="0">
                <a:solidFill>
                  <a:schemeClr val="tx2">
                    <a:lumMod val="50000"/>
                  </a:schemeClr>
                </a:solidFill>
              </a:rPr>
              <a:t>Day</a:t>
            </a:r>
          </a:p>
        </p:txBody>
      </p:sp>
      <p:graphicFrame>
        <p:nvGraphicFramePr>
          <p:cNvPr id="3" name="Object 2">
            <a:extLst>
              <a:ext uri="{FF2B5EF4-FFF2-40B4-BE49-F238E27FC236}">
                <a16:creationId xmlns:a16="http://schemas.microsoft.com/office/drawing/2014/main" id="{6CBF9F1C-1D29-4D32-89BD-964EF2D263CD}"/>
              </a:ext>
            </a:extLst>
          </p:cNvPr>
          <p:cNvGraphicFramePr>
            <a:graphicFrameLocks noChangeAspect="1"/>
          </p:cNvGraphicFramePr>
          <p:nvPr>
            <p:extLst>
              <p:ext uri="{D42A27DB-BD31-4B8C-83A1-F6EECF244321}">
                <p14:modId xmlns:p14="http://schemas.microsoft.com/office/powerpoint/2010/main" val="3214143193"/>
              </p:ext>
            </p:extLst>
          </p:nvPr>
        </p:nvGraphicFramePr>
        <p:xfrm>
          <a:off x="5482259" y="143746"/>
          <a:ext cx="5356997" cy="6858000"/>
        </p:xfrm>
        <a:graphic>
          <a:graphicData uri="http://schemas.openxmlformats.org/presentationml/2006/ole">
            <mc:AlternateContent xmlns:mc="http://schemas.openxmlformats.org/markup-compatibility/2006">
              <mc:Choice xmlns:v="urn:schemas-microsoft-com:vml" Requires="v">
                <p:oleObj spid="_x0000_s5150" name="Drawing" r:id="rId3" imgW="5372280" imgH="6877080" progId="Presentations.Drawing.19">
                  <p:embed/>
                </p:oleObj>
              </mc:Choice>
              <mc:Fallback>
                <p:oleObj name="Drawing" r:id="rId3" imgW="5372280" imgH="6877080" progId="Presentations.Drawing.19">
                  <p:embed/>
                  <p:pic>
                    <p:nvPicPr>
                      <p:cNvPr id="0" name=""/>
                      <p:cNvPicPr/>
                      <p:nvPr/>
                    </p:nvPicPr>
                    <p:blipFill>
                      <a:blip r:embed="rId4"/>
                      <a:stretch>
                        <a:fillRect/>
                      </a:stretch>
                    </p:blipFill>
                    <p:spPr>
                      <a:xfrm>
                        <a:off x="5482259" y="143746"/>
                        <a:ext cx="5356997" cy="6858000"/>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5000B1AB-7331-4F78-9C8C-226C3D871E52}"/>
              </a:ext>
            </a:extLst>
          </p:cNvPr>
          <p:cNvSpPr txBox="1"/>
          <p:nvPr/>
        </p:nvSpPr>
        <p:spPr>
          <a:xfrm>
            <a:off x="335444" y="5321826"/>
            <a:ext cx="4692099" cy="1077218"/>
          </a:xfrm>
          <a:prstGeom prst="rect">
            <a:avLst/>
          </a:prstGeom>
          <a:noFill/>
        </p:spPr>
        <p:txBody>
          <a:bodyPr wrap="square" rtlCol="0">
            <a:spAutoFit/>
          </a:bodyPr>
          <a:lstStyle/>
          <a:p>
            <a:pPr algn="r"/>
            <a:r>
              <a:rPr lang="en-US" sz="3200" dirty="0">
                <a:solidFill>
                  <a:schemeClr val="bg1"/>
                </a:solidFill>
              </a:rPr>
              <a:t>Executive, Supervisor</a:t>
            </a:r>
          </a:p>
          <a:p>
            <a:pPr algn="r"/>
            <a:r>
              <a:rPr lang="en-US" sz="3200" dirty="0">
                <a:solidFill>
                  <a:schemeClr val="bg1"/>
                </a:solidFill>
              </a:rPr>
              <a:t>Manager</a:t>
            </a:r>
          </a:p>
        </p:txBody>
      </p:sp>
    </p:spTree>
    <p:extLst>
      <p:ext uri="{BB962C8B-B14F-4D97-AF65-F5344CB8AC3E}">
        <p14:creationId xmlns:p14="http://schemas.microsoft.com/office/powerpoint/2010/main" val="407399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89DEE8-3D09-4755-A22B-9FF9FC9D772F}"/>
              </a:ext>
            </a:extLst>
          </p:cNvPr>
          <p:cNvSpPr/>
          <p:nvPr/>
        </p:nvSpPr>
        <p:spPr>
          <a:xfrm>
            <a:off x="-119270" y="0"/>
            <a:ext cx="1254980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7C29F79-419B-4B14-90DB-A95597D0CEFF}"/>
              </a:ext>
            </a:extLst>
          </p:cNvPr>
          <p:cNvSpPr txBox="1"/>
          <p:nvPr/>
        </p:nvSpPr>
        <p:spPr>
          <a:xfrm>
            <a:off x="448503" y="1536174"/>
            <a:ext cx="4465983" cy="3785652"/>
          </a:xfrm>
          <a:prstGeom prst="rect">
            <a:avLst/>
          </a:prstGeom>
          <a:noFill/>
        </p:spPr>
        <p:txBody>
          <a:bodyPr wrap="square" rtlCol="0">
            <a:spAutoFit/>
          </a:bodyPr>
          <a:lstStyle/>
          <a:p>
            <a:pPr algn="r"/>
            <a:r>
              <a:rPr lang="en-US" sz="8000" dirty="0">
                <a:solidFill>
                  <a:schemeClr val="tx2">
                    <a:lumMod val="50000"/>
                  </a:schemeClr>
                </a:solidFill>
              </a:rPr>
              <a:t>Happy </a:t>
            </a:r>
          </a:p>
          <a:p>
            <a:pPr algn="r"/>
            <a:r>
              <a:rPr lang="en-US" sz="8000" dirty="0">
                <a:solidFill>
                  <a:schemeClr val="tx2">
                    <a:lumMod val="50000"/>
                  </a:schemeClr>
                </a:solidFill>
              </a:rPr>
              <a:t>Mother’s </a:t>
            </a:r>
          </a:p>
          <a:p>
            <a:pPr algn="r"/>
            <a:r>
              <a:rPr lang="en-US" sz="8000" dirty="0">
                <a:solidFill>
                  <a:schemeClr val="tx2">
                    <a:lumMod val="50000"/>
                  </a:schemeClr>
                </a:solidFill>
              </a:rPr>
              <a:t>Day</a:t>
            </a:r>
          </a:p>
        </p:txBody>
      </p:sp>
      <p:graphicFrame>
        <p:nvGraphicFramePr>
          <p:cNvPr id="2" name="Object 1">
            <a:extLst>
              <a:ext uri="{FF2B5EF4-FFF2-40B4-BE49-F238E27FC236}">
                <a16:creationId xmlns:a16="http://schemas.microsoft.com/office/drawing/2014/main" id="{98C0AEB6-ED5D-490C-8844-166E6DAE2E1B}"/>
              </a:ext>
            </a:extLst>
          </p:cNvPr>
          <p:cNvGraphicFramePr>
            <a:graphicFrameLocks noChangeAspect="1"/>
          </p:cNvGraphicFramePr>
          <p:nvPr>
            <p:extLst>
              <p:ext uri="{D42A27DB-BD31-4B8C-83A1-F6EECF244321}">
                <p14:modId xmlns:p14="http://schemas.microsoft.com/office/powerpoint/2010/main" val="1619277185"/>
              </p:ext>
            </p:extLst>
          </p:nvPr>
        </p:nvGraphicFramePr>
        <p:xfrm>
          <a:off x="5653087" y="352425"/>
          <a:ext cx="6038850" cy="6153150"/>
        </p:xfrm>
        <a:graphic>
          <a:graphicData uri="http://schemas.openxmlformats.org/presentationml/2006/ole">
            <mc:AlternateContent xmlns:mc="http://schemas.openxmlformats.org/markup-compatibility/2006">
              <mc:Choice xmlns:v="urn:schemas-microsoft-com:vml" Requires="v">
                <p:oleObj spid="_x0000_s7198" name="Drawing" r:id="rId3" imgW="6039000" imgH="6153120" progId="Presentations.Drawing.19">
                  <p:embed/>
                </p:oleObj>
              </mc:Choice>
              <mc:Fallback>
                <p:oleObj name="Drawing" r:id="rId3" imgW="6039000" imgH="6153120" progId="Presentations.Drawing.19">
                  <p:embed/>
                  <p:pic>
                    <p:nvPicPr>
                      <p:cNvPr id="0" name=""/>
                      <p:cNvPicPr/>
                      <p:nvPr/>
                    </p:nvPicPr>
                    <p:blipFill>
                      <a:blip r:embed="rId4"/>
                      <a:stretch>
                        <a:fillRect/>
                      </a:stretch>
                    </p:blipFill>
                    <p:spPr>
                      <a:xfrm>
                        <a:off x="5653087" y="352425"/>
                        <a:ext cx="6038850" cy="6153150"/>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6DABCCA0-D6BF-4DB8-90E5-46A692F1CEF7}"/>
              </a:ext>
            </a:extLst>
          </p:cNvPr>
          <p:cNvSpPr txBox="1"/>
          <p:nvPr/>
        </p:nvSpPr>
        <p:spPr>
          <a:xfrm>
            <a:off x="335444" y="5321826"/>
            <a:ext cx="4692099" cy="1077218"/>
          </a:xfrm>
          <a:prstGeom prst="rect">
            <a:avLst/>
          </a:prstGeom>
          <a:noFill/>
        </p:spPr>
        <p:txBody>
          <a:bodyPr wrap="square" rtlCol="0">
            <a:spAutoFit/>
          </a:bodyPr>
          <a:lstStyle/>
          <a:p>
            <a:pPr algn="r"/>
            <a:r>
              <a:rPr lang="en-US" sz="3200" dirty="0">
                <a:solidFill>
                  <a:schemeClr val="bg1"/>
                </a:solidFill>
              </a:rPr>
              <a:t>Idea Creator,  Disciplinarian</a:t>
            </a:r>
          </a:p>
        </p:txBody>
      </p:sp>
    </p:spTree>
    <p:extLst>
      <p:ext uri="{BB962C8B-B14F-4D97-AF65-F5344CB8AC3E}">
        <p14:creationId xmlns:p14="http://schemas.microsoft.com/office/powerpoint/2010/main" val="1544474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89DEE8-3D09-4755-A22B-9FF9FC9D772F}"/>
              </a:ext>
            </a:extLst>
          </p:cNvPr>
          <p:cNvSpPr/>
          <p:nvPr/>
        </p:nvSpPr>
        <p:spPr>
          <a:xfrm>
            <a:off x="-119270" y="0"/>
            <a:ext cx="1254980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7C29F79-419B-4B14-90DB-A95597D0CEFF}"/>
              </a:ext>
            </a:extLst>
          </p:cNvPr>
          <p:cNvSpPr txBox="1"/>
          <p:nvPr/>
        </p:nvSpPr>
        <p:spPr>
          <a:xfrm>
            <a:off x="448503" y="1536174"/>
            <a:ext cx="4465983" cy="3785652"/>
          </a:xfrm>
          <a:prstGeom prst="rect">
            <a:avLst/>
          </a:prstGeom>
          <a:noFill/>
        </p:spPr>
        <p:txBody>
          <a:bodyPr wrap="square" rtlCol="0">
            <a:spAutoFit/>
          </a:bodyPr>
          <a:lstStyle/>
          <a:p>
            <a:pPr algn="r"/>
            <a:r>
              <a:rPr lang="en-US" sz="8000" dirty="0">
                <a:solidFill>
                  <a:schemeClr val="tx2">
                    <a:lumMod val="50000"/>
                  </a:schemeClr>
                </a:solidFill>
              </a:rPr>
              <a:t>Happy </a:t>
            </a:r>
          </a:p>
          <a:p>
            <a:pPr algn="r"/>
            <a:r>
              <a:rPr lang="en-US" sz="8000" dirty="0">
                <a:solidFill>
                  <a:schemeClr val="tx2">
                    <a:lumMod val="50000"/>
                  </a:schemeClr>
                </a:solidFill>
              </a:rPr>
              <a:t>Mother’s </a:t>
            </a:r>
          </a:p>
          <a:p>
            <a:pPr algn="r"/>
            <a:r>
              <a:rPr lang="en-US" sz="8000" dirty="0">
                <a:solidFill>
                  <a:schemeClr val="tx2">
                    <a:lumMod val="50000"/>
                  </a:schemeClr>
                </a:solidFill>
              </a:rPr>
              <a:t>Day</a:t>
            </a:r>
          </a:p>
        </p:txBody>
      </p:sp>
      <p:graphicFrame>
        <p:nvGraphicFramePr>
          <p:cNvPr id="3" name="Object 2">
            <a:extLst>
              <a:ext uri="{FF2B5EF4-FFF2-40B4-BE49-F238E27FC236}">
                <a16:creationId xmlns:a16="http://schemas.microsoft.com/office/drawing/2014/main" id="{1C25A911-E8A7-4294-A0CD-E71FA86D466A}"/>
              </a:ext>
            </a:extLst>
          </p:cNvPr>
          <p:cNvGraphicFramePr>
            <a:graphicFrameLocks noChangeAspect="1"/>
          </p:cNvGraphicFramePr>
          <p:nvPr>
            <p:extLst>
              <p:ext uri="{D42A27DB-BD31-4B8C-83A1-F6EECF244321}">
                <p14:modId xmlns:p14="http://schemas.microsoft.com/office/powerpoint/2010/main" val="1553526323"/>
              </p:ext>
            </p:extLst>
          </p:nvPr>
        </p:nvGraphicFramePr>
        <p:xfrm>
          <a:off x="5482259" y="462562"/>
          <a:ext cx="3012384" cy="6523646"/>
        </p:xfrm>
        <a:graphic>
          <a:graphicData uri="http://schemas.openxmlformats.org/presentationml/2006/ole">
            <mc:AlternateContent xmlns:mc="http://schemas.openxmlformats.org/markup-compatibility/2006">
              <mc:Choice xmlns:v="urn:schemas-microsoft-com:vml" Requires="v">
                <p:oleObj spid="_x0000_s9246" name="Drawing" r:id="rId3" imgW="3457440" imgH="7486560" progId="Presentations.Drawing.19">
                  <p:embed/>
                </p:oleObj>
              </mc:Choice>
              <mc:Fallback>
                <p:oleObj name="Drawing" r:id="rId3" imgW="3457440" imgH="7486560" progId="Presentations.Drawing.19">
                  <p:embed/>
                  <p:pic>
                    <p:nvPicPr>
                      <p:cNvPr id="0" name=""/>
                      <p:cNvPicPr/>
                      <p:nvPr/>
                    </p:nvPicPr>
                    <p:blipFill>
                      <a:blip r:embed="rId4"/>
                      <a:stretch>
                        <a:fillRect/>
                      </a:stretch>
                    </p:blipFill>
                    <p:spPr>
                      <a:xfrm>
                        <a:off x="5482259" y="462562"/>
                        <a:ext cx="3012384" cy="6523646"/>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9C3BD868-3862-4610-A361-9D8AACAF2B68}"/>
              </a:ext>
            </a:extLst>
          </p:cNvPr>
          <p:cNvSpPr txBox="1"/>
          <p:nvPr/>
        </p:nvSpPr>
        <p:spPr>
          <a:xfrm>
            <a:off x="335444" y="5321826"/>
            <a:ext cx="4692099" cy="584775"/>
          </a:xfrm>
          <a:prstGeom prst="rect">
            <a:avLst/>
          </a:prstGeom>
          <a:noFill/>
        </p:spPr>
        <p:txBody>
          <a:bodyPr wrap="square" rtlCol="0">
            <a:spAutoFit/>
          </a:bodyPr>
          <a:lstStyle/>
          <a:p>
            <a:pPr algn="r"/>
            <a:r>
              <a:rPr lang="en-US" sz="3200" dirty="0">
                <a:solidFill>
                  <a:schemeClr val="bg1"/>
                </a:solidFill>
              </a:rPr>
              <a:t>Thinker, Producer</a:t>
            </a:r>
          </a:p>
        </p:txBody>
      </p:sp>
    </p:spTree>
    <p:extLst>
      <p:ext uri="{BB962C8B-B14F-4D97-AF65-F5344CB8AC3E}">
        <p14:creationId xmlns:p14="http://schemas.microsoft.com/office/powerpoint/2010/main" val="4102611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89DEE8-3D09-4755-A22B-9FF9FC9D772F}"/>
              </a:ext>
            </a:extLst>
          </p:cNvPr>
          <p:cNvSpPr/>
          <p:nvPr/>
        </p:nvSpPr>
        <p:spPr>
          <a:xfrm>
            <a:off x="-119270" y="0"/>
            <a:ext cx="1254980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7C29F79-419B-4B14-90DB-A95597D0CEFF}"/>
              </a:ext>
            </a:extLst>
          </p:cNvPr>
          <p:cNvSpPr txBox="1"/>
          <p:nvPr/>
        </p:nvSpPr>
        <p:spPr>
          <a:xfrm>
            <a:off x="448503" y="1536174"/>
            <a:ext cx="4465983" cy="3785652"/>
          </a:xfrm>
          <a:prstGeom prst="rect">
            <a:avLst/>
          </a:prstGeom>
          <a:noFill/>
        </p:spPr>
        <p:txBody>
          <a:bodyPr wrap="square" rtlCol="0">
            <a:spAutoFit/>
          </a:bodyPr>
          <a:lstStyle/>
          <a:p>
            <a:pPr algn="r"/>
            <a:r>
              <a:rPr lang="en-US" sz="8000" dirty="0">
                <a:solidFill>
                  <a:schemeClr val="tx2">
                    <a:lumMod val="50000"/>
                  </a:schemeClr>
                </a:solidFill>
              </a:rPr>
              <a:t>Happy </a:t>
            </a:r>
          </a:p>
          <a:p>
            <a:pPr algn="r"/>
            <a:r>
              <a:rPr lang="en-US" sz="8000" dirty="0">
                <a:solidFill>
                  <a:schemeClr val="tx2">
                    <a:lumMod val="50000"/>
                  </a:schemeClr>
                </a:solidFill>
              </a:rPr>
              <a:t>Mother’s </a:t>
            </a:r>
          </a:p>
          <a:p>
            <a:pPr algn="r"/>
            <a:r>
              <a:rPr lang="en-US" sz="8000" dirty="0">
                <a:solidFill>
                  <a:schemeClr val="tx2">
                    <a:lumMod val="50000"/>
                  </a:schemeClr>
                </a:solidFill>
              </a:rPr>
              <a:t>Day</a:t>
            </a:r>
          </a:p>
        </p:txBody>
      </p:sp>
      <p:graphicFrame>
        <p:nvGraphicFramePr>
          <p:cNvPr id="2" name="Object 1">
            <a:extLst>
              <a:ext uri="{FF2B5EF4-FFF2-40B4-BE49-F238E27FC236}">
                <a16:creationId xmlns:a16="http://schemas.microsoft.com/office/drawing/2014/main" id="{C29C0E3F-BC93-4856-9FE4-87D642F339DA}"/>
              </a:ext>
            </a:extLst>
          </p:cNvPr>
          <p:cNvGraphicFramePr>
            <a:graphicFrameLocks noChangeAspect="1"/>
          </p:cNvGraphicFramePr>
          <p:nvPr>
            <p:extLst>
              <p:ext uri="{D42A27DB-BD31-4B8C-83A1-F6EECF244321}">
                <p14:modId xmlns:p14="http://schemas.microsoft.com/office/powerpoint/2010/main" val="81552358"/>
              </p:ext>
            </p:extLst>
          </p:nvPr>
        </p:nvGraphicFramePr>
        <p:xfrm>
          <a:off x="5482259" y="428625"/>
          <a:ext cx="5953125" cy="6000750"/>
        </p:xfrm>
        <a:graphic>
          <a:graphicData uri="http://schemas.openxmlformats.org/presentationml/2006/ole">
            <mc:AlternateContent xmlns:mc="http://schemas.openxmlformats.org/markup-compatibility/2006">
              <mc:Choice xmlns:v="urn:schemas-microsoft-com:vml" Requires="v">
                <p:oleObj spid="_x0000_s11293" name="Drawing" r:id="rId3" imgW="5952960" imgH="6000840" progId="Presentations.Drawing.19">
                  <p:embed/>
                </p:oleObj>
              </mc:Choice>
              <mc:Fallback>
                <p:oleObj name="Drawing" r:id="rId3" imgW="5952960" imgH="6000840" progId="Presentations.Drawing.19">
                  <p:embed/>
                  <p:pic>
                    <p:nvPicPr>
                      <p:cNvPr id="0" name=""/>
                      <p:cNvPicPr/>
                      <p:nvPr/>
                    </p:nvPicPr>
                    <p:blipFill>
                      <a:blip r:embed="rId4"/>
                      <a:stretch>
                        <a:fillRect/>
                      </a:stretch>
                    </p:blipFill>
                    <p:spPr>
                      <a:xfrm>
                        <a:off x="5482259" y="428625"/>
                        <a:ext cx="5953125" cy="6000750"/>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3FC198B6-E455-4F2F-B0E6-B7E6348B9492}"/>
              </a:ext>
            </a:extLst>
          </p:cNvPr>
          <p:cNvSpPr txBox="1"/>
          <p:nvPr/>
        </p:nvSpPr>
        <p:spPr>
          <a:xfrm>
            <a:off x="335444" y="5321826"/>
            <a:ext cx="4692099" cy="584775"/>
          </a:xfrm>
          <a:prstGeom prst="rect">
            <a:avLst/>
          </a:prstGeom>
          <a:noFill/>
        </p:spPr>
        <p:txBody>
          <a:bodyPr wrap="square" rtlCol="0">
            <a:spAutoFit/>
          </a:bodyPr>
          <a:lstStyle/>
          <a:p>
            <a:pPr algn="r"/>
            <a:r>
              <a:rPr lang="en-US" sz="3200" dirty="0">
                <a:solidFill>
                  <a:schemeClr val="bg1"/>
                </a:solidFill>
              </a:rPr>
              <a:t>Organizer</a:t>
            </a:r>
          </a:p>
        </p:txBody>
      </p:sp>
    </p:spTree>
    <p:extLst>
      <p:ext uri="{BB962C8B-B14F-4D97-AF65-F5344CB8AC3E}">
        <p14:creationId xmlns:p14="http://schemas.microsoft.com/office/powerpoint/2010/main" val="1794188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89DEE8-3D09-4755-A22B-9FF9FC9D772F}"/>
              </a:ext>
            </a:extLst>
          </p:cNvPr>
          <p:cNvSpPr/>
          <p:nvPr/>
        </p:nvSpPr>
        <p:spPr>
          <a:xfrm>
            <a:off x="-119270" y="0"/>
            <a:ext cx="1254980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7C29F79-419B-4B14-90DB-A95597D0CEFF}"/>
              </a:ext>
            </a:extLst>
          </p:cNvPr>
          <p:cNvSpPr txBox="1"/>
          <p:nvPr/>
        </p:nvSpPr>
        <p:spPr>
          <a:xfrm>
            <a:off x="448503" y="1536174"/>
            <a:ext cx="4465983" cy="3785652"/>
          </a:xfrm>
          <a:prstGeom prst="rect">
            <a:avLst/>
          </a:prstGeom>
          <a:noFill/>
        </p:spPr>
        <p:txBody>
          <a:bodyPr wrap="square" rtlCol="0">
            <a:spAutoFit/>
          </a:bodyPr>
          <a:lstStyle/>
          <a:p>
            <a:pPr algn="r"/>
            <a:r>
              <a:rPr lang="en-US" sz="8000" dirty="0">
                <a:solidFill>
                  <a:schemeClr val="tx2">
                    <a:lumMod val="50000"/>
                  </a:schemeClr>
                </a:solidFill>
              </a:rPr>
              <a:t>Happy </a:t>
            </a:r>
          </a:p>
          <a:p>
            <a:pPr algn="r"/>
            <a:r>
              <a:rPr lang="en-US" sz="8000" dirty="0">
                <a:solidFill>
                  <a:schemeClr val="tx2">
                    <a:lumMod val="50000"/>
                  </a:schemeClr>
                </a:solidFill>
              </a:rPr>
              <a:t>Mother’s </a:t>
            </a:r>
          </a:p>
          <a:p>
            <a:pPr algn="r"/>
            <a:r>
              <a:rPr lang="en-US" sz="8000" dirty="0">
                <a:solidFill>
                  <a:schemeClr val="tx2">
                    <a:lumMod val="50000"/>
                  </a:schemeClr>
                </a:solidFill>
              </a:rPr>
              <a:t>Day</a:t>
            </a:r>
          </a:p>
        </p:txBody>
      </p:sp>
      <p:graphicFrame>
        <p:nvGraphicFramePr>
          <p:cNvPr id="3" name="Object 2">
            <a:extLst>
              <a:ext uri="{FF2B5EF4-FFF2-40B4-BE49-F238E27FC236}">
                <a16:creationId xmlns:a16="http://schemas.microsoft.com/office/drawing/2014/main" id="{05F3DBE4-EC80-4E37-8AEB-894764F89F28}"/>
              </a:ext>
            </a:extLst>
          </p:cNvPr>
          <p:cNvGraphicFramePr>
            <a:graphicFrameLocks noChangeAspect="1"/>
          </p:cNvGraphicFramePr>
          <p:nvPr>
            <p:extLst>
              <p:ext uri="{D42A27DB-BD31-4B8C-83A1-F6EECF244321}">
                <p14:modId xmlns:p14="http://schemas.microsoft.com/office/powerpoint/2010/main" val="1120454736"/>
              </p:ext>
            </p:extLst>
          </p:nvPr>
        </p:nvGraphicFramePr>
        <p:xfrm>
          <a:off x="5482259" y="109537"/>
          <a:ext cx="4848225" cy="6638925"/>
        </p:xfrm>
        <a:graphic>
          <a:graphicData uri="http://schemas.openxmlformats.org/presentationml/2006/ole">
            <mc:AlternateContent xmlns:mc="http://schemas.openxmlformats.org/markup-compatibility/2006">
              <mc:Choice xmlns:v="urn:schemas-microsoft-com:vml" Requires="v">
                <p:oleObj spid="_x0000_s12317" name="Drawing" r:id="rId3" imgW="4848120" imgH="6638760" progId="Presentations.Drawing.19">
                  <p:embed/>
                </p:oleObj>
              </mc:Choice>
              <mc:Fallback>
                <p:oleObj name="Drawing" r:id="rId3" imgW="4848120" imgH="6638760" progId="Presentations.Drawing.19">
                  <p:embed/>
                  <p:pic>
                    <p:nvPicPr>
                      <p:cNvPr id="0" name=""/>
                      <p:cNvPicPr/>
                      <p:nvPr/>
                    </p:nvPicPr>
                    <p:blipFill>
                      <a:blip r:embed="rId4"/>
                      <a:stretch>
                        <a:fillRect/>
                      </a:stretch>
                    </p:blipFill>
                    <p:spPr>
                      <a:xfrm>
                        <a:off x="5482259" y="109537"/>
                        <a:ext cx="4848225" cy="6638925"/>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4CB3F575-F4B6-494E-81BA-6458E0AD7F06}"/>
              </a:ext>
            </a:extLst>
          </p:cNvPr>
          <p:cNvSpPr txBox="1"/>
          <p:nvPr/>
        </p:nvSpPr>
        <p:spPr>
          <a:xfrm>
            <a:off x="335444" y="5321826"/>
            <a:ext cx="4692099" cy="1015663"/>
          </a:xfrm>
          <a:prstGeom prst="rect">
            <a:avLst/>
          </a:prstGeom>
          <a:noFill/>
        </p:spPr>
        <p:txBody>
          <a:bodyPr wrap="square" rtlCol="0">
            <a:spAutoFit/>
          </a:bodyPr>
          <a:lstStyle/>
          <a:p>
            <a:pPr algn="r"/>
            <a:r>
              <a:rPr lang="en-US" sz="6000" b="1" dirty="0">
                <a:solidFill>
                  <a:schemeClr val="bg1"/>
                </a:solidFill>
              </a:rPr>
              <a:t>Everything</a:t>
            </a:r>
          </a:p>
        </p:txBody>
      </p:sp>
    </p:spTree>
    <p:extLst>
      <p:ext uri="{BB962C8B-B14F-4D97-AF65-F5344CB8AC3E}">
        <p14:creationId xmlns:p14="http://schemas.microsoft.com/office/powerpoint/2010/main" val="530449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EE1F03-6CAF-445B-BE12-EC81394F998A}"/>
              </a:ext>
            </a:extLst>
          </p:cNvPr>
          <p:cNvSpPr txBox="1"/>
          <p:nvPr/>
        </p:nvSpPr>
        <p:spPr>
          <a:xfrm>
            <a:off x="940904" y="3909391"/>
            <a:ext cx="9422296" cy="2092881"/>
          </a:xfrm>
          <a:prstGeom prst="rect">
            <a:avLst/>
          </a:prstGeom>
          <a:noFill/>
        </p:spPr>
        <p:txBody>
          <a:bodyPr wrap="square" rtlCol="0">
            <a:spAutoFit/>
          </a:bodyPr>
          <a:lstStyle/>
          <a:p>
            <a:r>
              <a:rPr lang="en-US" sz="13000" dirty="0"/>
              <a:t>Priceless</a:t>
            </a:r>
          </a:p>
        </p:txBody>
      </p:sp>
      <p:sp>
        <p:nvSpPr>
          <p:cNvPr id="3" name="TextBox 2">
            <a:extLst>
              <a:ext uri="{FF2B5EF4-FFF2-40B4-BE49-F238E27FC236}">
                <a16:creationId xmlns:a16="http://schemas.microsoft.com/office/drawing/2014/main" id="{1E665F50-374B-4C6F-800C-9002A24D7099}"/>
              </a:ext>
            </a:extLst>
          </p:cNvPr>
          <p:cNvSpPr txBox="1"/>
          <p:nvPr/>
        </p:nvSpPr>
        <p:spPr>
          <a:xfrm>
            <a:off x="1351722" y="3429000"/>
            <a:ext cx="5950226" cy="923330"/>
          </a:xfrm>
          <a:prstGeom prst="rect">
            <a:avLst/>
          </a:prstGeom>
          <a:noFill/>
        </p:spPr>
        <p:txBody>
          <a:bodyPr wrap="square" rtlCol="0">
            <a:spAutoFit/>
          </a:bodyPr>
          <a:lstStyle/>
          <a:p>
            <a:r>
              <a:rPr lang="en-US" sz="5400" i="1" dirty="0">
                <a:solidFill>
                  <a:schemeClr val="bg1">
                    <a:lumMod val="50000"/>
                    <a:lumOff val="50000"/>
                  </a:schemeClr>
                </a:solidFill>
                <a:latin typeface="+mj-lt"/>
              </a:rPr>
              <a:t>Mothers are </a:t>
            </a:r>
          </a:p>
        </p:txBody>
      </p:sp>
    </p:spTree>
    <p:extLst>
      <p:ext uri="{BB962C8B-B14F-4D97-AF65-F5344CB8AC3E}">
        <p14:creationId xmlns:p14="http://schemas.microsoft.com/office/powerpoint/2010/main" val="1101976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acrifices Moms Make For Their Children - Cost Of A Mother's Love - Dhar Mann">
            <a:hlinkClick r:id="" action="ppaction://media"/>
            <a:extLst>
              <a:ext uri="{FF2B5EF4-FFF2-40B4-BE49-F238E27FC236}">
                <a16:creationId xmlns:a16="http://schemas.microsoft.com/office/drawing/2014/main" id="{94619709-215F-4E8C-984C-3F2F8F2503C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84695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2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EE1F03-6CAF-445B-BE12-EC81394F998A}"/>
              </a:ext>
            </a:extLst>
          </p:cNvPr>
          <p:cNvSpPr txBox="1"/>
          <p:nvPr/>
        </p:nvSpPr>
        <p:spPr>
          <a:xfrm>
            <a:off x="940904" y="3909391"/>
            <a:ext cx="9422296" cy="2092881"/>
          </a:xfrm>
          <a:prstGeom prst="rect">
            <a:avLst/>
          </a:prstGeom>
          <a:noFill/>
        </p:spPr>
        <p:txBody>
          <a:bodyPr wrap="square" rtlCol="0">
            <a:spAutoFit/>
          </a:bodyPr>
          <a:lstStyle/>
          <a:p>
            <a:r>
              <a:rPr lang="en-US" sz="13000" dirty="0"/>
              <a:t>Priceless</a:t>
            </a:r>
          </a:p>
        </p:txBody>
      </p:sp>
      <p:sp>
        <p:nvSpPr>
          <p:cNvPr id="3" name="TextBox 2">
            <a:extLst>
              <a:ext uri="{FF2B5EF4-FFF2-40B4-BE49-F238E27FC236}">
                <a16:creationId xmlns:a16="http://schemas.microsoft.com/office/drawing/2014/main" id="{1E665F50-374B-4C6F-800C-9002A24D7099}"/>
              </a:ext>
            </a:extLst>
          </p:cNvPr>
          <p:cNvSpPr txBox="1"/>
          <p:nvPr/>
        </p:nvSpPr>
        <p:spPr>
          <a:xfrm>
            <a:off x="1351722" y="3429000"/>
            <a:ext cx="5950226" cy="923330"/>
          </a:xfrm>
          <a:prstGeom prst="rect">
            <a:avLst/>
          </a:prstGeom>
          <a:noFill/>
        </p:spPr>
        <p:txBody>
          <a:bodyPr wrap="square" rtlCol="0">
            <a:spAutoFit/>
          </a:bodyPr>
          <a:lstStyle/>
          <a:p>
            <a:r>
              <a:rPr lang="en-US" sz="5400" i="1" dirty="0">
                <a:solidFill>
                  <a:schemeClr val="bg1">
                    <a:lumMod val="50000"/>
                    <a:lumOff val="50000"/>
                  </a:schemeClr>
                </a:solidFill>
                <a:latin typeface="+mj-lt"/>
              </a:rPr>
              <a:t>Mothers are </a:t>
            </a:r>
          </a:p>
        </p:txBody>
      </p:sp>
    </p:spTree>
    <p:extLst>
      <p:ext uri="{BB962C8B-B14F-4D97-AF65-F5344CB8AC3E}">
        <p14:creationId xmlns:p14="http://schemas.microsoft.com/office/powerpoint/2010/main" val="100867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A2618-9A3A-4657-9140-2972B25903F9}"/>
              </a:ext>
            </a:extLst>
          </p:cNvPr>
          <p:cNvSpPr>
            <a:spLocks noGrp="1"/>
          </p:cNvSpPr>
          <p:nvPr>
            <p:ph type="title"/>
          </p:nvPr>
        </p:nvSpPr>
        <p:spPr/>
        <p:txBody>
          <a:bodyPr>
            <a:normAutofit/>
          </a:bodyPr>
          <a:lstStyle/>
          <a:p>
            <a:r>
              <a:rPr lang="en-US" sz="4400" dirty="0"/>
              <a:t>Kinds of mothers</a:t>
            </a:r>
          </a:p>
        </p:txBody>
      </p:sp>
      <p:sp>
        <p:nvSpPr>
          <p:cNvPr id="3" name="Content Placeholder 2">
            <a:extLst>
              <a:ext uri="{FF2B5EF4-FFF2-40B4-BE49-F238E27FC236}">
                <a16:creationId xmlns:a16="http://schemas.microsoft.com/office/drawing/2014/main" id="{E64F135B-3798-4112-A9AF-77CFA11BEAE0}"/>
              </a:ext>
            </a:extLst>
          </p:cNvPr>
          <p:cNvSpPr>
            <a:spLocks noGrp="1"/>
          </p:cNvSpPr>
          <p:nvPr>
            <p:ph idx="1"/>
          </p:nvPr>
        </p:nvSpPr>
        <p:spPr>
          <a:xfrm>
            <a:off x="3750364" y="1935921"/>
            <a:ext cx="7000357" cy="4278232"/>
          </a:xfrm>
        </p:spPr>
        <p:txBody>
          <a:bodyPr>
            <a:noAutofit/>
          </a:bodyPr>
          <a:lstStyle/>
          <a:p>
            <a:pPr>
              <a:lnSpc>
                <a:spcPct val="100000"/>
              </a:lnSpc>
            </a:pPr>
            <a:r>
              <a:rPr lang="en-US" sz="4000" dirty="0"/>
              <a:t>Single Mothers</a:t>
            </a:r>
          </a:p>
          <a:p>
            <a:pPr>
              <a:lnSpc>
                <a:spcPct val="100000"/>
              </a:lnSpc>
            </a:pPr>
            <a:r>
              <a:rPr lang="en-US" sz="4000" dirty="0"/>
              <a:t>Married Mothers</a:t>
            </a:r>
          </a:p>
          <a:p>
            <a:pPr>
              <a:lnSpc>
                <a:spcPct val="100000"/>
              </a:lnSpc>
            </a:pPr>
            <a:r>
              <a:rPr lang="en-US" sz="4000" dirty="0"/>
              <a:t>Divorced Mothers</a:t>
            </a:r>
          </a:p>
          <a:p>
            <a:pPr>
              <a:lnSpc>
                <a:spcPct val="100000"/>
              </a:lnSpc>
            </a:pPr>
            <a:r>
              <a:rPr lang="en-US" sz="4000" dirty="0"/>
              <a:t>Separated Mothers</a:t>
            </a:r>
          </a:p>
          <a:p>
            <a:pPr>
              <a:lnSpc>
                <a:spcPct val="100000"/>
              </a:lnSpc>
            </a:pPr>
            <a:r>
              <a:rPr lang="en-US" sz="4000" dirty="0"/>
              <a:t>Widowed Mothers</a:t>
            </a:r>
          </a:p>
        </p:txBody>
      </p:sp>
      <p:sp>
        <p:nvSpPr>
          <p:cNvPr id="4" name="TextBox 3">
            <a:extLst>
              <a:ext uri="{FF2B5EF4-FFF2-40B4-BE49-F238E27FC236}">
                <a16:creationId xmlns:a16="http://schemas.microsoft.com/office/drawing/2014/main" id="{F6650015-6810-492E-9608-ED4A2A58672B}"/>
              </a:ext>
            </a:extLst>
          </p:cNvPr>
          <p:cNvSpPr txBox="1"/>
          <p:nvPr/>
        </p:nvSpPr>
        <p:spPr>
          <a:xfrm>
            <a:off x="1749287" y="5587394"/>
            <a:ext cx="9117496" cy="923330"/>
          </a:xfrm>
          <a:prstGeom prst="rect">
            <a:avLst/>
          </a:prstGeom>
          <a:noFill/>
        </p:spPr>
        <p:txBody>
          <a:bodyPr wrap="square" rtlCol="0">
            <a:spAutoFit/>
          </a:bodyPr>
          <a:lstStyle/>
          <a:p>
            <a:pPr algn="ctr"/>
            <a:r>
              <a:rPr lang="en-US" sz="5400" i="1" dirty="0">
                <a:solidFill>
                  <a:srgbClr val="FFFF00"/>
                </a:solidFill>
                <a:latin typeface="+mj-lt"/>
              </a:rPr>
              <a:t>They are all mothers.</a:t>
            </a:r>
          </a:p>
        </p:txBody>
      </p:sp>
    </p:spTree>
    <p:extLst>
      <p:ext uri="{BB962C8B-B14F-4D97-AF65-F5344CB8AC3E}">
        <p14:creationId xmlns:p14="http://schemas.microsoft.com/office/powerpoint/2010/main" val="984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80">
                                          <p:stCondLst>
                                            <p:cond delay="0"/>
                                          </p:stCondLst>
                                        </p:cTn>
                                        <p:tgtEl>
                                          <p:spTgt spid="4"/>
                                        </p:tgtEl>
                                      </p:cBhvr>
                                    </p:animEffect>
                                    <p:anim calcmode="lin" valueType="num">
                                      <p:cBhvr>
                                        <p:cTn id="2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3" dur="26">
                                          <p:stCondLst>
                                            <p:cond delay="650"/>
                                          </p:stCondLst>
                                        </p:cTn>
                                        <p:tgtEl>
                                          <p:spTgt spid="4"/>
                                        </p:tgtEl>
                                      </p:cBhvr>
                                      <p:to x="100000" y="60000"/>
                                    </p:animScale>
                                    <p:animScale>
                                      <p:cBhvr>
                                        <p:cTn id="34" dur="166" decel="50000">
                                          <p:stCondLst>
                                            <p:cond delay="676"/>
                                          </p:stCondLst>
                                        </p:cTn>
                                        <p:tgtEl>
                                          <p:spTgt spid="4"/>
                                        </p:tgtEl>
                                      </p:cBhvr>
                                      <p:to x="100000" y="100000"/>
                                    </p:animScale>
                                    <p:animScale>
                                      <p:cBhvr>
                                        <p:cTn id="35" dur="26">
                                          <p:stCondLst>
                                            <p:cond delay="1312"/>
                                          </p:stCondLst>
                                        </p:cTn>
                                        <p:tgtEl>
                                          <p:spTgt spid="4"/>
                                        </p:tgtEl>
                                      </p:cBhvr>
                                      <p:to x="100000" y="80000"/>
                                    </p:animScale>
                                    <p:animScale>
                                      <p:cBhvr>
                                        <p:cTn id="36" dur="166" decel="50000">
                                          <p:stCondLst>
                                            <p:cond delay="1338"/>
                                          </p:stCondLst>
                                        </p:cTn>
                                        <p:tgtEl>
                                          <p:spTgt spid="4"/>
                                        </p:tgtEl>
                                      </p:cBhvr>
                                      <p:to x="100000" y="100000"/>
                                    </p:animScale>
                                    <p:animScale>
                                      <p:cBhvr>
                                        <p:cTn id="37" dur="26">
                                          <p:stCondLst>
                                            <p:cond delay="1642"/>
                                          </p:stCondLst>
                                        </p:cTn>
                                        <p:tgtEl>
                                          <p:spTgt spid="4"/>
                                        </p:tgtEl>
                                      </p:cBhvr>
                                      <p:to x="100000" y="90000"/>
                                    </p:animScale>
                                    <p:animScale>
                                      <p:cBhvr>
                                        <p:cTn id="38" dur="166" decel="50000">
                                          <p:stCondLst>
                                            <p:cond delay="1668"/>
                                          </p:stCondLst>
                                        </p:cTn>
                                        <p:tgtEl>
                                          <p:spTgt spid="4"/>
                                        </p:tgtEl>
                                      </p:cBhvr>
                                      <p:to x="100000" y="100000"/>
                                    </p:animScale>
                                    <p:animScale>
                                      <p:cBhvr>
                                        <p:cTn id="39" dur="26">
                                          <p:stCondLst>
                                            <p:cond delay="1808"/>
                                          </p:stCondLst>
                                        </p:cTn>
                                        <p:tgtEl>
                                          <p:spTgt spid="4"/>
                                        </p:tgtEl>
                                      </p:cBhvr>
                                      <p:to x="100000" y="95000"/>
                                    </p:animScale>
                                    <p:animScale>
                                      <p:cBhvr>
                                        <p:cTn id="4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A2618-9A3A-4657-9140-2972B25903F9}"/>
              </a:ext>
            </a:extLst>
          </p:cNvPr>
          <p:cNvSpPr>
            <a:spLocks noGrp="1"/>
          </p:cNvSpPr>
          <p:nvPr>
            <p:ph type="title"/>
          </p:nvPr>
        </p:nvSpPr>
        <p:spPr>
          <a:xfrm>
            <a:off x="919119" y="106018"/>
            <a:ext cx="10353761" cy="1326321"/>
          </a:xfrm>
        </p:spPr>
        <p:txBody>
          <a:bodyPr>
            <a:normAutofit/>
          </a:bodyPr>
          <a:lstStyle/>
          <a:p>
            <a:r>
              <a:rPr lang="en-US" sz="4400" dirty="0"/>
              <a:t>state of mothers</a:t>
            </a:r>
          </a:p>
        </p:txBody>
      </p:sp>
      <p:sp>
        <p:nvSpPr>
          <p:cNvPr id="3" name="Content Placeholder 2">
            <a:extLst>
              <a:ext uri="{FF2B5EF4-FFF2-40B4-BE49-F238E27FC236}">
                <a16:creationId xmlns:a16="http://schemas.microsoft.com/office/drawing/2014/main" id="{E64F135B-3798-4112-A9AF-77CFA11BEAE0}"/>
              </a:ext>
            </a:extLst>
          </p:cNvPr>
          <p:cNvSpPr>
            <a:spLocks noGrp="1"/>
          </p:cNvSpPr>
          <p:nvPr>
            <p:ph idx="1"/>
          </p:nvPr>
        </p:nvSpPr>
        <p:spPr>
          <a:xfrm>
            <a:off x="3551582" y="1289884"/>
            <a:ext cx="7000357" cy="4278232"/>
          </a:xfrm>
        </p:spPr>
        <p:txBody>
          <a:bodyPr>
            <a:noAutofit/>
          </a:bodyPr>
          <a:lstStyle/>
          <a:p>
            <a:pPr>
              <a:lnSpc>
                <a:spcPct val="100000"/>
              </a:lnSpc>
              <a:spcBef>
                <a:spcPts val="0"/>
              </a:spcBef>
            </a:pPr>
            <a:r>
              <a:rPr lang="en-US" sz="4000" dirty="0"/>
              <a:t>Childless Mothers</a:t>
            </a:r>
          </a:p>
          <a:p>
            <a:pPr>
              <a:lnSpc>
                <a:spcPct val="100000"/>
              </a:lnSpc>
              <a:spcBef>
                <a:spcPts val="0"/>
              </a:spcBef>
            </a:pPr>
            <a:r>
              <a:rPr lang="en-US" sz="4000" dirty="0"/>
              <a:t>Mothers with Children</a:t>
            </a:r>
          </a:p>
          <a:p>
            <a:pPr>
              <a:lnSpc>
                <a:spcPct val="100000"/>
              </a:lnSpc>
              <a:spcBef>
                <a:spcPts val="0"/>
              </a:spcBef>
            </a:pPr>
            <a:r>
              <a:rPr lang="en-US" sz="4000" dirty="0"/>
              <a:t>Grandmothers</a:t>
            </a:r>
          </a:p>
          <a:p>
            <a:pPr>
              <a:lnSpc>
                <a:spcPct val="100000"/>
              </a:lnSpc>
              <a:spcBef>
                <a:spcPts val="0"/>
              </a:spcBef>
            </a:pPr>
            <a:r>
              <a:rPr lang="en-US" sz="4000" dirty="0"/>
              <a:t>Great grandmothers</a:t>
            </a:r>
          </a:p>
          <a:p>
            <a:pPr>
              <a:lnSpc>
                <a:spcPct val="100000"/>
              </a:lnSpc>
              <a:spcBef>
                <a:spcPts val="0"/>
              </a:spcBef>
            </a:pPr>
            <a:r>
              <a:rPr lang="en-US" sz="4000" dirty="0"/>
              <a:t>Adopted Mothers</a:t>
            </a:r>
          </a:p>
          <a:p>
            <a:pPr>
              <a:lnSpc>
                <a:spcPct val="100000"/>
              </a:lnSpc>
              <a:spcBef>
                <a:spcPts val="0"/>
              </a:spcBef>
            </a:pPr>
            <a:r>
              <a:rPr lang="en-US" sz="4000" dirty="0"/>
              <a:t>Church mothers</a:t>
            </a:r>
          </a:p>
          <a:p>
            <a:pPr>
              <a:lnSpc>
                <a:spcPct val="100000"/>
              </a:lnSpc>
              <a:spcBef>
                <a:spcPts val="0"/>
              </a:spcBef>
            </a:pPr>
            <a:r>
              <a:rPr lang="en-US" sz="4000" dirty="0"/>
              <a:t>Neighborhood Mothers</a:t>
            </a:r>
          </a:p>
        </p:txBody>
      </p:sp>
      <p:sp>
        <p:nvSpPr>
          <p:cNvPr id="4" name="TextBox 3">
            <a:extLst>
              <a:ext uri="{FF2B5EF4-FFF2-40B4-BE49-F238E27FC236}">
                <a16:creationId xmlns:a16="http://schemas.microsoft.com/office/drawing/2014/main" id="{C0EF647A-3D6A-40FE-AE45-E5F9D1EF0915}"/>
              </a:ext>
            </a:extLst>
          </p:cNvPr>
          <p:cNvSpPr txBox="1"/>
          <p:nvPr/>
        </p:nvSpPr>
        <p:spPr>
          <a:xfrm>
            <a:off x="1749287" y="5587394"/>
            <a:ext cx="9117496" cy="923330"/>
          </a:xfrm>
          <a:prstGeom prst="rect">
            <a:avLst/>
          </a:prstGeom>
          <a:noFill/>
        </p:spPr>
        <p:txBody>
          <a:bodyPr wrap="square" rtlCol="0">
            <a:spAutoFit/>
          </a:bodyPr>
          <a:lstStyle/>
          <a:p>
            <a:pPr algn="ctr"/>
            <a:r>
              <a:rPr lang="en-US" sz="5400" i="1" dirty="0">
                <a:solidFill>
                  <a:srgbClr val="FFFF00"/>
                </a:solidFill>
                <a:latin typeface="+mj-lt"/>
              </a:rPr>
              <a:t>They are all mothers.</a:t>
            </a:r>
          </a:p>
        </p:txBody>
      </p:sp>
    </p:spTree>
    <p:extLst>
      <p:ext uri="{BB962C8B-B14F-4D97-AF65-F5344CB8AC3E}">
        <p14:creationId xmlns:p14="http://schemas.microsoft.com/office/powerpoint/2010/main" val="363515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80">
                                          <p:stCondLst>
                                            <p:cond delay="0"/>
                                          </p:stCondLst>
                                        </p:cTn>
                                        <p:tgtEl>
                                          <p:spTgt spid="4"/>
                                        </p:tgtEl>
                                      </p:cBhvr>
                                    </p:animEffect>
                                    <p:anim calcmode="lin" valueType="num">
                                      <p:cBhvr>
                                        <p:cTn id="3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1" dur="26">
                                          <p:stCondLst>
                                            <p:cond delay="650"/>
                                          </p:stCondLst>
                                        </p:cTn>
                                        <p:tgtEl>
                                          <p:spTgt spid="4"/>
                                        </p:tgtEl>
                                      </p:cBhvr>
                                      <p:to x="100000" y="60000"/>
                                    </p:animScale>
                                    <p:animScale>
                                      <p:cBhvr>
                                        <p:cTn id="42" dur="166" decel="50000">
                                          <p:stCondLst>
                                            <p:cond delay="676"/>
                                          </p:stCondLst>
                                        </p:cTn>
                                        <p:tgtEl>
                                          <p:spTgt spid="4"/>
                                        </p:tgtEl>
                                      </p:cBhvr>
                                      <p:to x="100000" y="100000"/>
                                    </p:animScale>
                                    <p:animScale>
                                      <p:cBhvr>
                                        <p:cTn id="43" dur="26">
                                          <p:stCondLst>
                                            <p:cond delay="1312"/>
                                          </p:stCondLst>
                                        </p:cTn>
                                        <p:tgtEl>
                                          <p:spTgt spid="4"/>
                                        </p:tgtEl>
                                      </p:cBhvr>
                                      <p:to x="100000" y="80000"/>
                                    </p:animScale>
                                    <p:animScale>
                                      <p:cBhvr>
                                        <p:cTn id="44" dur="166" decel="50000">
                                          <p:stCondLst>
                                            <p:cond delay="1338"/>
                                          </p:stCondLst>
                                        </p:cTn>
                                        <p:tgtEl>
                                          <p:spTgt spid="4"/>
                                        </p:tgtEl>
                                      </p:cBhvr>
                                      <p:to x="100000" y="100000"/>
                                    </p:animScale>
                                    <p:animScale>
                                      <p:cBhvr>
                                        <p:cTn id="45" dur="26">
                                          <p:stCondLst>
                                            <p:cond delay="1642"/>
                                          </p:stCondLst>
                                        </p:cTn>
                                        <p:tgtEl>
                                          <p:spTgt spid="4"/>
                                        </p:tgtEl>
                                      </p:cBhvr>
                                      <p:to x="100000" y="90000"/>
                                    </p:animScale>
                                    <p:animScale>
                                      <p:cBhvr>
                                        <p:cTn id="46" dur="166" decel="50000">
                                          <p:stCondLst>
                                            <p:cond delay="1668"/>
                                          </p:stCondLst>
                                        </p:cTn>
                                        <p:tgtEl>
                                          <p:spTgt spid="4"/>
                                        </p:tgtEl>
                                      </p:cBhvr>
                                      <p:to x="100000" y="100000"/>
                                    </p:animScale>
                                    <p:animScale>
                                      <p:cBhvr>
                                        <p:cTn id="47" dur="26">
                                          <p:stCondLst>
                                            <p:cond delay="1808"/>
                                          </p:stCondLst>
                                        </p:cTn>
                                        <p:tgtEl>
                                          <p:spTgt spid="4"/>
                                        </p:tgtEl>
                                      </p:cBhvr>
                                      <p:to x="100000" y="95000"/>
                                    </p:animScale>
                                    <p:animScale>
                                      <p:cBhvr>
                                        <p:cTn id="4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FF6A819-9E88-465B-B5FC-9A30851D7610}"/>
              </a:ext>
            </a:extLst>
          </p:cNvPr>
          <p:cNvSpPr txBox="1"/>
          <p:nvPr/>
        </p:nvSpPr>
        <p:spPr>
          <a:xfrm>
            <a:off x="901148" y="1192696"/>
            <a:ext cx="10137913" cy="4832092"/>
          </a:xfrm>
          <a:prstGeom prst="rect">
            <a:avLst/>
          </a:prstGeom>
          <a:noFill/>
        </p:spPr>
        <p:txBody>
          <a:bodyPr wrap="square" rtlCol="0">
            <a:spAutoFit/>
          </a:bodyPr>
          <a:lstStyle/>
          <a:p>
            <a:r>
              <a:rPr lang="en-US" sz="4400" dirty="0"/>
              <a:t>“The meaning of being a mother is virtually endless.  A mother is a protector, disciplinarian and friend.  A mother is a selfless, loving human who must sacrifice many of their wants and needs for the wants and needs of their children. . . </a:t>
            </a:r>
          </a:p>
        </p:txBody>
      </p:sp>
    </p:spTree>
    <p:extLst>
      <p:ext uri="{BB962C8B-B14F-4D97-AF65-F5344CB8AC3E}">
        <p14:creationId xmlns:p14="http://schemas.microsoft.com/office/powerpoint/2010/main" val="2937593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FF6A819-9E88-465B-B5FC-9A30851D7610}"/>
              </a:ext>
            </a:extLst>
          </p:cNvPr>
          <p:cNvSpPr txBox="1"/>
          <p:nvPr/>
        </p:nvSpPr>
        <p:spPr>
          <a:xfrm>
            <a:off x="1027043" y="2367171"/>
            <a:ext cx="10137913" cy="2123658"/>
          </a:xfrm>
          <a:prstGeom prst="rect">
            <a:avLst/>
          </a:prstGeom>
          <a:noFill/>
        </p:spPr>
        <p:txBody>
          <a:bodyPr wrap="square" rtlCol="0">
            <a:spAutoFit/>
          </a:bodyPr>
          <a:lstStyle/>
          <a:p>
            <a:r>
              <a:rPr lang="en-US" sz="4400" dirty="0"/>
              <a:t>. . . Being a mother is perhaps the hardest, most rewarding job a woman will ever experience.”</a:t>
            </a:r>
          </a:p>
        </p:txBody>
      </p:sp>
      <p:sp>
        <p:nvSpPr>
          <p:cNvPr id="2" name="TextBox 1">
            <a:extLst>
              <a:ext uri="{FF2B5EF4-FFF2-40B4-BE49-F238E27FC236}">
                <a16:creationId xmlns:a16="http://schemas.microsoft.com/office/drawing/2014/main" id="{BB48B670-24A0-4309-BCE0-F9AB4FBB5AC8}"/>
              </a:ext>
            </a:extLst>
          </p:cNvPr>
          <p:cNvSpPr txBox="1"/>
          <p:nvPr/>
        </p:nvSpPr>
        <p:spPr>
          <a:xfrm>
            <a:off x="6851373" y="4598540"/>
            <a:ext cx="5208105" cy="369332"/>
          </a:xfrm>
          <a:prstGeom prst="rect">
            <a:avLst/>
          </a:prstGeom>
          <a:noFill/>
        </p:spPr>
        <p:txBody>
          <a:bodyPr wrap="square" rtlCol="0">
            <a:spAutoFit/>
          </a:bodyPr>
          <a:lstStyle/>
          <a:p>
            <a:r>
              <a:rPr lang="en-US" cap="all" dirty="0"/>
              <a:t>SUSAN DIRANIAN</a:t>
            </a:r>
            <a:endParaRPr lang="en-US" dirty="0"/>
          </a:p>
        </p:txBody>
      </p:sp>
    </p:spTree>
    <p:extLst>
      <p:ext uri="{BB962C8B-B14F-4D97-AF65-F5344CB8AC3E}">
        <p14:creationId xmlns:p14="http://schemas.microsoft.com/office/powerpoint/2010/main" val="402001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DFF3681-51C6-41EA-ADEF-111F55A1C6DE}"/>
              </a:ext>
            </a:extLst>
          </p:cNvPr>
          <p:cNvPicPr>
            <a:picLocks noChangeAspect="1"/>
          </p:cNvPicPr>
          <p:nvPr/>
        </p:nvPicPr>
        <p:blipFill>
          <a:blip r:embed="rId2"/>
          <a:stretch>
            <a:fillRect/>
          </a:stretch>
        </p:blipFill>
        <p:spPr>
          <a:xfrm>
            <a:off x="3524250" y="0"/>
            <a:ext cx="5143500" cy="6858000"/>
          </a:xfrm>
          <a:prstGeom prst="rect">
            <a:avLst/>
          </a:prstGeom>
        </p:spPr>
      </p:pic>
    </p:spTree>
    <p:extLst>
      <p:ext uri="{BB962C8B-B14F-4D97-AF65-F5344CB8AC3E}">
        <p14:creationId xmlns:p14="http://schemas.microsoft.com/office/powerpoint/2010/main" val="29394122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E6516C-D44F-46B7-9D8B-C513C8757105}"/>
              </a:ext>
            </a:extLst>
          </p:cNvPr>
          <p:cNvSpPr/>
          <p:nvPr/>
        </p:nvSpPr>
        <p:spPr>
          <a:xfrm>
            <a:off x="-159026" y="-106017"/>
            <a:ext cx="12655826" cy="715617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http://www.soencouragement.org/mary/images/index.3.jpg">
            <a:extLst>
              <a:ext uri="{FF2B5EF4-FFF2-40B4-BE49-F238E27FC236}">
                <a16:creationId xmlns:a16="http://schemas.microsoft.com/office/drawing/2014/main" id="{22C6CC02-FB05-4BBE-9D82-C2E842E46A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1358" y="829683"/>
            <a:ext cx="5471490" cy="46898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ADBE1EF-129C-4DCD-8BC2-BD4A75A62A0A}"/>
              </a:ext>
            </a:extLst>
          </p:cNvPr>
          <p:cNvSpPr txBox="1"/>
          <p:nvPr/>
        </p:nvSpPr>
        <p:spPr>
          <a:xfrm>
            <a:off x="1007166" y="240486"/>
            <a:ext cx="8726556" cy="5786199"/>
          </a:xfrm>
          <a:prstGeom prst="rect">
            <a:avLst/>
          </a:prstGeom>
          <a:noFill/>
        </p:spPr>
        <p:txBody>
          <a:bodyPr wrap="square" rtlCol="0">
            <a:spAutoFit/>
          </a:bodyPr>
          <a:lstStyle/>
          <a:p>
            <a:r>
              <a:rPr lang="en-US" sz="4000" dirty="0">
                <a:solidFill>
                  <a:schemeClr val="tx2">
                    <a:lumMod val="25000"/>
                  </a:schemeClr>
                </a:solidFill>
              </a:rPr>
              <a:t>My mother taught me how to:</a:t>
            </a:r>
          </a:p>
          <a:p>
            <a:pPr marL="285750" indent="-285750">
              <a:buFont typeface="Arial" panose="020B0604020202020204" pitchFamily="34" charset="0"/>
              <a:buChar char="•"/>
            </a:pPr>
            <a:r>
              <a:rPr lang="en-US" sz="2200" dirty="0">
                <a:solidFill>
                  <a:schemeClr val="tx2">
                    <a:lumMod val="25000"/>
                  </a:schemeClr>
                </a:solidFill>
              </a:rPr>
              <a:t>Sew</a:t>
            </a:r>
          </a:p>
          <a:p>
            <a:pPr marL="285750" indent="-285750">
              <a:buFont typeface="Arial" panose="020B0604020202020204" pitchFamily="34" charset="0"/>
              <a:buChar char="•"/>
            </a:pPr>
            <a:r>
              <a:rPr lang="en-US" sz="2200" dirty="0">
                <a:solidFill>
                  <a:schemeClr val="tx2">
                    <a:lumMod val="25000"/>
                  </a:schemeClr>
                </a:solidFill>
              </a:rPr>
              <a:t>Knit</a:t>
            </a:r>
          </a:p>
          <a:p>
            <a:pPr marL="285750" indent="-285750">
              <a:buFont typeface="Arial" panose="020B0604020202020204" pitchFamily="34" charset="0"/>
              <a:buChar char="•"/>
            </a:pPr>
            <a:r>
              <a:rPr lang="en-US" sz="2200" dirty="0">
                <a:solidFill>
                  <a:schemeClr val="tx2">
                    <a:lumMod val="25000"/>
                  </a:schemeClr>
                </a:solidFill>
              </a:rPr>
              <a:t>Pom </a:t>
            </a:r>
            <a:r>
              <a:rPr lang="en-US" sz="2200" dirty="0" err="1">
                <a:solidFill>
                  <a:schemeClr val="tx2">
                    <a:lumMod val="25000"/>
                  </a:schemeClr>
                </a:solidFill>
              </a:rPr>
              <a:t>Pom</a:t>
            </a:r>
            <a:endParaRPr lang="en-US" sz="2200" dirty="0">
              <a:solidFill>
                <a:schemeClr val="tx2">
                  <a:lumMod val="25000"/>
                </a:schemeClr>
              </a:solidFill>
            </a:endParaRPr>
          </a:p>
          <a:p>
            <a:pPr marL="285750" indent="-285750">
              <a:buFont typeface="Arial" panose="020B0604020202020204" pitchFamily="34" charset="0"/>
              <a:buChar char="•"/>
            </a:pPr>
            <a:r>
              <a:rPr lang="en-US" sz="2200" dirty="0">
                <a:solidFill>
                  <a:schemeClr val="tx2">
                    <a:lumMod val="25000"/>
                  </a:schemeClr>
                </a:solidFill>
              </a:rPr>
              <a:t>Crochet</a:t>
            </a:r>
          </a:p>
          <a:p>
            <a:pPr marL="285750" indent="-285750">
              <a:buFont typeface="Arial" panose="020B0604020202020204" pitchFamily="34" charset="0"/>
              <a:buChar char="•"/>
            </a:pPr>
            <a:r>
              <a:rPr lang="en-US" sz="2200" dirty="0">
                <a:solidFill>
                  <a:schemeClr val="tx2">
                    <a:lumMod val="25000"/>
                  </a:schemeClr>
                </a:solidFill>
              </a:rPr>
              <a:t>Cook</a:t>
            </a:r>
          </a:p>
          <a:p>
            <a:pPr marL="285750" indent="-285750">
              <a:buFont typeface="Arial" panose="020B0604020202020204" pitchFamily="34" charset="0"/>
              <a:buChar char="•"/>
            </a:pPr>
            <a:r>
              <a:rPr lang="en-US" sz="2200" dirty="0">
                <a:solidFill>
                  <a:schemeClr val="tx2">
                    <a:lumMod val="25000"/>
                  </a:schemeClr>
                </a:solidFill>
              </a:rPr>
              <a:t>Bake bread</a:t>
            </a:r>
          </a:p>
          <a:p>
            <a:pPr marL="285750" indent="-285750">
              <a:buFont typeface="Arial" panose="020B0604020202020204" pitchFamily="34" charset="0"/>
              <a:buChar char="•"/>
            </a:pPr>
            <a:r>
              <a:rPr lang="en-US" sz="2200" dirty="0">
                <a:solidFill>
                  <a:schemeClr val="tx2">
                    <a:lumMod val="25000"/>
                  </a:schemeClr>
                </a:solidFill>
              </a:rPr>
              <a:t>Cut paper straight</a:t>
            </a:r>
          </a:p>
          <a:p>
            <a:pPr marL="285750" indent="-285750">
              <a:buFont typeface="Arial" panose="020B0604020202020204" pitchFamily="34" charset="0"/>
              <a:buChar char="•"/>
            </a:pPr>
            <a:r>
              <a:rPr lang="en-US" sz="2200" dirty="0">
                <a:solidFill>
                  <a:schemeClr val="tx2">
                    <a:lumMod val="25000"/>
                  </a:schemeClr>
                </a:solidFill>
              </a:rPr>
              <a:t>Write neatly</a:t>
            </a:r>
          </a:p>
          <a:p>
            <a:pPr marL="285750" indent="-285750">
              <a:buFont typeface="Arial" panose="020B0604020202020204" pitchFamily="34" charset="0"/>
              <a:buChar char="•"/>
            </a:pPr>
            <a:r>
              <a:rPr lang="en-US" sz="2200" dirty="0">
                <a:solidFill>
                  <a:schemeClr val="tx2">
                    <a:lumMod val="25000"/>
                  </a:schemeClr>
                </a:solidFill>
              </a:rPr>
              <a:t>Decorate</a:t>
            </a:r>
          </a:p>
          <a:p>
            <a:pPr marL="285750" indent="-285750">
              <a:buFont typeface="Arial" panose="020B0604020202020204" pitchFamily="34" charset="0"/>
              <a:buChar char="•"/>
            </a:pPr>
            <a:r>
              <a:rPr lang="en-US" sz="2200" dirty="0">
                <a:solidFill>
                  <a:schemeClr val="tx2">
                    <a:lumMod val="25000"/>
                  </a:schemeClr>
                </a:solidFill>
              </a:rPr>
              <a:t>Smile</a:t>
            </a:r>
          </a:p>
          <a:p>
            <a:pPr marL="285750" indent="-285750">
              <a:buFont typeface="Arial" panose="020B0604020202020204" pitchFamily="34" charset="0"/>
              <a:buChar char="•"/>
            </a:pPr>
            <a:r>
              <a:rPr lang="en-US" sz="2200" dirty="0">
                <a:solidFill>
                  <a:schemeClr val="tx2">
                    <a:lumMod val="25000"/>
                  </a:schemeClr>
                </a:solidFill>
              </a:rPr>
              <a:t>Make cottage cheese, apple and raisin salad.</a:t>
            </a:r>
          </a:p>
          <a:p>
            <a:pPr marL="285750" indent="-285750">
              <a:buFont typeface="Arial" panose="020B0604020202020204" pitchFamily="34" charset="0"/>
              <a:buChar char="•"/>
            </a:pPr>
            <a:r>
              <a:rPr lang="en-US" sz="2200" dirty="0">
                <a:solidFill>
                  <a:schemeClr val="tx2">
                    <a:lumMod val="25000"/>
                  </a:schemeClr>
                </a:solidFill>
              </a:rPr>
              <a:t>Boil and fry egg</a:t>
            </a:r>
          </a:p>
          <a:p>
            <a:pPr marL="285750" indent="-285750">
              <a:buFont typeface="Arial" panose="020B0604020202020204" pitchFamily="34" charset="0"/>
              <a:buChar char="•"/>
            </a:pPr>
            <a:r>
              <a:rPr lang="en-US" sz="2200" dirty="0">
                <a:solidFill>
                  <a:schemeClr val="tx2">
                    <a:lumMod val="25000"/>
                  </a:schemeClr>
                </a:solidFill>
              </a:rPr>
              <a:t>Handle a sewing machine</a:t>
            </a:r>
          </a:p>
          <a:p>
            <a:pPr marL="285750" indent="-285750">
              <a:buFont typeface="Arial" panose="020B0604020202020204" pitchFamily="34" charset="0"/>
              <a:buChar char="•"/>
            </a:pPr>
            <a:r>
              <a:rPr lang="en-US" sz="2200" dirty="0">
                <a:solidFill>
                  <a:schemeClr val="tx2">
                    <a:lumMod val="25000"/>
                  </a:schemeClr>
                </a:solidFill>
              </a:rPr>
              <a:t>How to hem</a:t>
            </a:r>
          </a:p>
          <a:p>
            <a:pPr marL="285750" indent="-285750">
              <a:buFont typeface="Arial" panose="020B0604020202020204" pitchFamily="34" charset="0"/>
              <a:buChar char="•"/>
            </a:pPr>
            <a:r>
              <a:rPr lang="en-US" sz="2200" dirty="0">
                <a:solidFill>
                  <a:schemeClr val="tx2">
                    <a:lumMod val="25000"/>
                  </a:schemeClr>
                </a:solidFill>
              </a:rPr>
              <a:t>How to make pigeon peas patty</a:t>
            </a:r>
          </a:p>
        </p:txBody>
      </p:sp>
    </p:spTree>
    <p:extLst>
      <p:ext uri="{BB962C8B-B14F-4D97-AF65-F5344CB8AC3E}">
        <p14:creationId xmlns:p14="http://schemas.microsoft.com/office/powerpoint/2010/main" val="114857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5A0E45-1009-428F-B088-91D2EC7F1910}"/>
              </a:ext>
            </a:extLst>
          </p:cNvPr>
          <p:cNvSpPr txBox="1"/>
          <p:nvPr/>
        </p:nvSpPr>
        <p:spPr>
          <a:xfrm>
            <a:off x="887896" y="1905506"/>
            <a:ext cx="10548730" cy="3046988"/>
          </a:xfrm>
          <a:prstGeom prst="rect">
            <a:avLst/>
          </a:prstGeom>
          <a:noFill/>
        </p:spPr>
        <p:txBody>
          <a:bodyPr wrap="square" rtlCol="0">
            <a:spAutoFit/>
          </a:bodyPr>
          <a:lstStyle/>
          <a:p>
            <a:r>
              <a:rPr lang="en-US" sz="9600" dirty="0"/>
              <a:t>Motherhood through the ages.</a:t>
            </a:r>
          </a:p>
        </p:txBody>
      </p:sp>
    </p:spTree>
    <p:extLst>
      <p:ext uri="{BB962C8B-B14F-4D97-AF65-F5344CB8AC3E}">
        <p14:creationId xmlns:p14="http://schemas.microsoft.com/office/powerpoint/2010/main" val="3572658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827CE0-9213-4620-BC42-187D7A67FBB4}"/>
              </a:ext>
            </a:extLst>
          </p:cNvPr>
          <p:cNvSpPr txBox="1"/>
          <p:nvPr/>
        </p:nvSpPr>
        <p:spPr>
          <a:xfrm>
            <a:off x="1060174" y="630990"/>
            <a:ext cx="6586330" cy="646331"/>
          </a:xfrm>
          <a:prstGeom prst="rect">
            <a:avLst/>
          </a:prstGeom>
          <a:noFill/>
        </p:spPr>
        <p:txBody>
          <a:bodyPr wrap="square" rtlCol="0">
            <a:spAutoFit/>
          </a:bodyPr>
          <a:lstStyle/>
          <a:p>
            <a:r>
              <a:rPr lang="en-US" sz="3600" dirty="0"/>
              <a:t>Genesis 1:27-28  </a:t>
            </a:r>
            <a:r>
              <a:rPr lang="en-US" sz="3600" i="1" dirty="0"/>
              <a:t>NIV</a:t>
            </a:r>
            <a:endParaRPr lang="en-US" sz="3600" dirty="0"/>
          </a:p>
        </p:txBody>
      </p:sp>
      <p:sp>
        <p:nvSpPr>
          <p:cNvPr id="3" name="TextBox 2">
            <a:extLst>
              <a:ext uri="{FF2B5EF4-FFF2-40B4-BE49-F238E27FC236}">
                <a16:creationId xmlns:a16="http://schemas.microsoft.com/office/drawing/2014/main" id="{EC2FA2F2-1E30-4C3E-8E35-7298265F5764}"/>
              </a:ext>
            </a:extLst>
          </p:cNvPr>
          <p:cNvSpPr txBox="1"/>
          <p:nvPr/>
        </p:nvSpPr>
        <p:spPr>
          <a:xfrm>
            <a:off x="1060174" y="2067339"/>
            <a:ext cx="10031896" cy="3416320"/>
          </a:xfrm>
          <a:prstGeom prst="rect">
            <a:avLst/>
          </a:prstGeom>
          <a:noFill/>
        </p:spPr>
        <p:txBody>
          <a:bodyPr wrap="square" rtlCol="0">
            <a:spAutoFit/>
          </a:bodyPr>
          <a:lstStyle/>
          <a:p>
            <a:r>
              <a:rPr lang="en-US" sz="5400" dirty="0"/>
              <a:t>So God created mankind in his own image, in the image of God he created them;  male and female he created them.</a:t>
            </a:r>
          </a:p>
        </p:txBody>
      </p:sp>
    </p:spTree>
    <p:extLst>
      <p:ext uri="{BB962C8B-B14F-4D97-AF65-F5344CB8AC3E}">
        <p14:creationId xmlns:p14="http://schemas.microsoft.com/office/powerpoint/2010/main" val="2261282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827CE0-9213-4620-BC42-187D7A67FBB4}"/>
              </a:ext>
            </a:extLst>
          </p:cNvPr>
          <p:cNvSpPr txBox="1"/>
          <p:nvPr/>
        </p:nvSpPr>
        <p:spPr>
          <a:xfrm>
            <a:off x="1060174" y="630990"/>
            <a:ext cx="6586330" cy="646331"/>
          </a:xfrm>
          <a:prstGeom prst="rect">
            <a:avLst/>
          </a:prstGeom>
          <a:noFill/>
        </p:spPr>
        <p:txBody>
          <a:bodyPr wrap="square" rtlCol="0">
            <a:spAutoFit/>
          </a:bodyPr>
          <a:lstStyle/>
          <a:p>
            <a:r>
              <a:rPr lang="en-US" sz="3600" dirty="0"/>
              <a:t>Genesis 1:27-28  </a:t>
            </a:r>
            <a:r>
              <a:rPr lang="en-US" sz="3600" i="1" dirty="0"/>
              <a:t>NIV</a:t>
            </a:r>
            <a:endParaRPr lang="en-US" sz="3600" dirty="0"/>
          </a:p>
        </p:txBody>
      </p:sp>
      <p:sp>
        <p:nvSpPr>
          <p:cNvPr id="3" name="TextBox 2">
            <a:extLst>
              <a:ext uri="{FF2B5EF4-FFF2-40B4-BE49-F238E27FC236}">
                <a16:creationId xmlns:a16="http://schemas.microsoft.com/office/drawing/2014/main" id="{EC2FA2F2-1E30-4C3E-8E35-7298265F5764}"/>
              </a:ext>
            </a:extLst>
          </p:cNvPr>
          <p:cNvSpPr txBox="1"/>
          <p:nvPr/>
        </p:nvSpPr>
        <p:spPr>
          <a:xfrm>
            <a:off x="1060174" y="1795027"/>
            <a:ext cx="10747513" cy="4431983"/>
          </a:xfrm>
          <a:prstGeom prst="rect">
            <a:avLst/>
          </a:prstGeom>
          <a:noFill/>
        </p:spPr>
        <p:txBody>
          <a:bodyPr wrap="square" rtlCol="0">
            <a:spAutoFit/>
          </a:bodyPr>
          <a:lstStyle/>
          <a:p>
            <a:r>
              <a:rPr lang="en-US" sz="4400" b="1" baseline="30000" dirty="0"/>
              <a:t>28 </a:t>
            </a:r>
            <a:r>
              <a:rPr lang="en-US" sz="4400" dirty="0"/>
              <a:t>God blessed them and said to them, “Be fruitful and increase in number; fill the earth and subdue it.   Rule over the fish in the sea and the birds in the sky and over every living creature that moves on the ground.”</a:t>
            </a:r>
          </a:p>
          <a:p>
            <a:endParaRPr lang="en-US" dirty="0"/>
          </a:p>
        </p:txBody>
      </p:sp>
    </p:spTree>
    <p:extLst>
      <p:ext uri="{BB962C8B-B14F-4D97-AF65-F5344CB8AC3E}">
        <p14:creationId xmlns:p14="http://schemas.microsoft.com/office/powerpoint/2010/main" val="1174599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827CE0-9213-4620-BC42-187D7A67FBB4}"/>
              </a:ext>
            </a:extLst>
          </p:cNvPr>
          <p:cNvSpPr txBox="1"/>
          <p:nvPr/>
        </p:nvSpPr>
        <p:spPr>
          <a:xfrm>
            <a:off x="1060174" y="630990"/>
            <a:ext cx="6586330" cy="646331"/>
          </a:xfrm>
          <a:prstGeom prst="rect">
            <a:avLst/>
          </a:prstGeom>
          <a:noFill/>
        </p:spPr>
        <p:txBody>
          <a:bodyPr wrap="square" rtlCol="0">
            <a:spAutoFit/>
          </a:bodyPr>
          <a:lstStyle/>
          <a:p>
            <a:r>
              <a:rPr lang="en-US" sz="3600" dirty="0"/>
              <a:t>Genesis 1:27-28  </a:t>
            </a:r>
            <a:r>
              <a:rPr lang="en-US" sz="3600" i="1" dirty="0"/>
              <a:t>NIV</a:t>
            </a:r>
            <a:endParaRPr lang="en-US" sz="3600" dirty="0"/>
          </a:p>
        </p:txBody>
      </p:sp>
      <p:sp>
        <p:nvSpPr>
          <p:cNvPr id="3" name="TextBox 2">
            <a:extLst>
              <a:ext uri="{FF2B5EF4-FFF2-40B4-BE49-F238E27FC236}">
                <a16:creationId xmlns:a16="http://schemas.microsoft.com/office/drawing/2014/main" id="{EC2FA2F2-1E30-4C3E-8E35-7298265F5764}"/>
              </a:ext>
            </a:extLst>
          </p:cNvPr>
          <p:cNvSpPr txBox="1"/>
          <p:nvPr/>
        </p:nvSpPr>
        <p:spPr>
          <a:xfrm>
            <a:off x="1060174" y="1795027"/>
            <a:ext cx="10747513" cy="4431983"/>
          </a:xfrm>
          <a:prstGeom prst="rect">
            <a:avLst/>
          </a:prstGeom>
          <a:noFill/>
        </p:spPr>
        <p:txBody>
          <a:bodyPr wrap="square" rtlCol="0">
            <a:spAutoFit/>
          </a:bodyPr>
          <a:lstStyle/>
          <a:p>
            <a:r>
              <a:rPr lang="en-US" sz="4400" b="1" baseline="30000" dirty="0"/>
              <a:t>28 </a:t>
            </a:r>
            <a:r>
              <a:rPr lang="en-US" sz="4400" dirty="0"/>
              <a:t>God blessed them and said to them, “</a:t>
            </a:r>
            <a:r>
              <a:rPr lang="en-US" sz="4400" u="sng" dirty="0">
                <a:solidFill>
                  <a:srgbClr val="FFFF00"/>
                </a:solidFill>
              </a:rPr>
              <a:t>Be fruitful and increase in number</a:t>
            </a:r>
            <a:r>
              <a:rPr lang="en-US" sz="4400" dirty="0"/>
              <a:t>; fill the earth and subdue it.   </a:t>
            </a:r>
            <a:r>
              <a:rPr lang="en-US" sz="4400" u="sng" dirty="0">
                <a:solidFill>
                  <a:schemeClr val="accent5">
                    <a:lumMod val="60000"/>
                    <a:lumOff val="40000"/>
                  </a:schemeClr>
                </a:solidFill>
              </a:rPr>
              <a:t>Rule over</a:t>
            </a:r>
            <a:r>
              <a:rPr lang="en-US" sz="4400" u="sng" dirty="0"/>
              <a:t> </a:t>
            </a:r>
            <a:r>
              <a:rPr lang="en-US" sz="4400" dirty="0"/>
              <a:t>the fish in the sea and the birds in the sky and over every living creature that moves on the ground.”</a:t>
            </a:r>
          </a:p>
          <a:p>
            <a:endParaRPr lang="en-US" dirty="0"/>
          </a:p>
        </p:txBody>
      </p:sp>
    </p:spTree>
    <p:extLst>
      <p:ext uri="{BB962C8B-B14F-4D97-AF65-F5344CB8AC3E}">
        <p14:creationId xmlns:p14="http://schemas.microsoft.com/office/powerpoint/2010/main" val="26405347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8D1E9B-711F-46A0-B781-D348EE8F59AD}"/>
              </a:ext>
            </a:extLst>
          </p:cNvPr>
          <p:cNvSpPr txBox="1"/>
          <p:nvPr/>
        </p:nvSpPr>
        <p:spPr>
          <a:xfrm>
            <a:off x="2120347" y="2080590"/>
            <a:ext cx="9250018" cy="3046988"/>
          </a:xfrm>
          <a:prstGeom prst="rect">
            <a:avLst/>
          </a:prstGeom>
          <a:noFill/>
        </p:spPr>
        <p:txBody>
          <a:bodyPr wrap="square" rtlCol="0">
            <a:spAutoFit/>
          </a:bodyPr>
          <a:lstStyle/>
          <a:p>
            <a:r>
              <a:rPr lang="en-US" sz="4800" dirty="0"/>
              <a:t>In the beginning women/mothers were equal with fathers in authority and responsibility.</a:t>
            </a:r>
          </a:p>
        </p:txBody>
      </p:sp>
      <p:sp>
        <p:nvSpPr>
          <p:cNvPr id="3" name="TextBox 2">
            <a:extLst>
              <a:ext uri="{FF2B5EF4-FFF2-40B4-BE49-F238E27FC236}">
                <a16:creationId xmlns:a16="http://schemas.microsoft.com/office/drawing/2014/main" id="{4207AA25-7295-4737-A26F-918502D7C81B}"/>
              </a:ext>
            </a:extLst>
          </p:cNvPr>
          <p:cNvSpPr txBox="1"/>
          <p:nvPr/>
        </p:nvSpPr>
        <p:spPr>
          <a:xfrm>
            <a:off x="2570923" y="675861"/>
            <a:ext cx="4823791" cy="1569660"/>
          </a:xfrm>
          <a:prstGeom prst="rect">
            <a:avLst/>
          </a:prstGeom>
          <a:noFill/>
        </p:spPr>
        <p:txBody>
          <a:bodyPr wrap="square" rtlCol="0">
            <a:spAutoFit/>
          </a:bodyPr>
          <a:lstStyle/>
          <a:p>
            <a:r>
              <a:rPr lang="en-US" sz="9600" dirty="0">
                <a:solidFill>
                  <a:schemeClr val="accent5">
                    <a:lumMod val="60000"/>
                    <a:lumOff val="40000"/>
                  </a:schemeClr>
                </a:solidFill>
              </a:rPr>
              <a:t>1</a:t>
            </a:r>
          </a:p>
        </p:txBody>
      </p:sp>
    </p:spTree>
    <p:extLst>
      <p:ext uri="{BB962C8B-B14F-4D97-AF65-F5344CB8AC3E}">
        <p14:creationId xmlns:p14="http://schemas.microsoft.com/office/powerpoint/2010/main" val="11784318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70A778-7AA2-40A0-A8F5-CB019FBF030C}"/>
              </a:ext>
            </a:extLst>
          </p:cNvPr>
          <p:cNvSpPr txBox="1"/>
          <p:nvPr/>
        </p:nvSpPr>
        <p:spPr>
          <a:xfrm>
            <a:off x="1523999" y="2705725"/>
            <a:ext cx="9541566" cy="1446550"/>
          </a:xfrm>
          <a:prstGeom prst="rect">
            <a:avLst/>
          </a:prstGeom>
          <a:noFill/>
        </p:spPr>
        <p:txBody>
          <a:bodyPr wrap="square" rtlCol="0">
            <a:spAutoFit/>
          </a:bodyPr>
          <a:lstStyle/>
          <a:p>
            <a:r>
              <a:rPr lang="en-US" sz="8800" b="1" dirty="0"/>
              <a:t>Genesis 3:14-16</a:t>
            </a:r>
            <a:r>
              <a:rPr lang="en-US" sz="8800" dirty="0"/>
              <a:t> </a:t>
            </a:r>
          </a:p>
        </p:txBody>
      </p:sp>
      <p:sp>
        <p:nvSpPr>
          <p:cNvPr id="3" name="TextBox 2">
            <a:extLst>
              <a:ext uri="{FF2B5EF4-FFF2-40B4-BE49-F238E27FC236}">
                <a16:creationId xmlns:a16="http://schemas.microsoft.com/office/drawing/2014/main" id="{E7C80AC3-017F-46FD-AFB0-67E41DE1D1AB}"/>
              </a:ext>
            </a:extLst>
          </p:cNvPr>
          <p:cNvSpPr txBox="1"/>
          <p:nvPr/>
        </p:nvSpPr>
        <p:spPr>
          <a:xfrm>
            <a:off x="1126435" y="4152275"/>
            <a:ext cx="9687339" cy="584775"/>
          </a:xfrm>
          <a:prstGeom prst="rect">
            <a:avLst/>
          </a:prstGeom>
          <a:noFill/>
        </p:spPr>
        <p:txBody>
          <a:bodyPr wrap="square" rtlCol="0">
            <a:spAutoFit/>
          </a:bodyPr>
          <a:lstStyle/>
          <a:p>
            <a:pPr algn="ctr"/>
            <a:r>
              <a:rPr lang="en-US" sz="3200" i="1" dirty="0">
                <a:latin typeface="+mj-lt"/>
              </a:rPr>
              <a:t>Take your hard bibles or iPads or Smart Phones</a:t>
            </a:r>
          </a:p>
        </p:txBody>
      </p:sp>
    </p:spTree>
    <p:extLst>
      <p:ext uri="{BB962C8B-B14F-4D97-AF65-F5344CB8AC3E}">
        <p14:creationId xmlns:p14="http://schemas.microsoft.com/office/powerpoint/2010/main" val="10676093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CE1EB5-811D-4833-9559-00FC1C85D5FC}"/>
              </a:ext>
            </a:extLst>
          </p:cNvPr>
          <p:cNvSpPr txBox="1"/>
          <p:nvPr/>
        </p:nvSpPr>
        <p:spPr>
          <a:xfrm>
            <a:off x="1033669" y="2279374"/>
            <a:ext cx="10124661" cy="3416320"/>
          </a:xfrm>
          <a:prstGeom prst="rect">
            <a:avLst/>
          </a:prstGeom>
          <a:noFill/>
        </p:spPr>
        <p:txBody>
          <a:bodyPr wrap="square" rtlCol="0">
            <a:spAutoFit/>
          </a:bodyPr>
          <a:lstStyle/>
          <a:p>
            <a:r>
              <a:rPr lang="en-US" sz="5400" dirty="0"/>
              <a:t>Mothers were quite cunning and manipulative from the earliest of times.</a:t>
            </a:r>
          </a:p>
          <a:p>
            <a:endParaRPr lang="en-US" sz="5400" dirty="0"/>
          </a:p>
        </p:txBody>
      </p:sp>
      <p:sp>
        <p:nvSpPr>
          <p:cNvPr id="5" name="TextBox 4">
            <a:extLst>
              <a:ext uri="{FF2B5EF4-FFF2-40B4-BE49-F238E27FC236}">
                <a16:creationId xmlns:a16="http://schemas.microsoft.com/office/drawing/2014/main" id="{EBF3701D-1364-4892-8AC8-0C30E85FF336}"/>
              </a:ext>
            </a:extLst>
          </p:cNvPr>
          <p:cNvSpPr txBox="1"/>
          <p:nvPr/>
        </p:nvSpPr>
        <p:spPr>
          <a:xfrm>
            <a:off x="2570923" y="675861"/>
            <a:ext cx="4823791" cy="1569660"/>
          </a:xfrm>
          <a:prstGeom prst="rect">
            <a:avLst/>
          </a:prstGeom>
          <a:noFill/>
        </p:spPr>
        <p:txBody>
          <a:bodyPr wrap="square" rtlCol="0">
            <a:spAutoFit/>
          </a:bodyPr>
          <a:lstStyle/>
          <a:p>
            <a:r>
              <a:rPr lang="en-US" sz="9600" dirty="0">
                <a:solidFill>
                  <a:schemeClr val="accent5">
                    <a:lumMod val="60000"/>
                    <a:lumOff val="40000"/>
                  </a:schemeClr>
                </a:solidFill>
              </a:rPr>
              <a:t>2</a:t>
            </a:r>
          </a:p>
        </p:txBody>
      </p:sp>
    </p:spTree>
    <p:extLst>
      <p:ext uri="{BB962C8B-B14F-4D97-AF65-F5344CB8AC3E}">
        <p14:creationId xmlns:p14="http://schemas.microsoft.com/office/powerpoint/2010/main" val="2824511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70A778-7AA2-40A0-A8F5-CB019FBF030C}"/>
              </a:ext>
            </a:extLst>
          </p:cNvPr>
          <p:cNvSpPr txBox="1"/>
          <p:nvPr/>
        </p:nvSpPr>
        <p:spPr>
          <a:xfrm>
            <a:off x="1523999" y="2705725"/>
            <a:ext cx="9541566" cy="1446550"/>
          </a:xfrm>
          <a:prstGeom prst="rect">
            <a:avLst/>
          </a:prstGeom>
          <a:noFill/>
        </p:spPr>
        <p:txBody>
          <a:bodyPr wrap="square" rtlCol="0">
            <a:spAutoFit/>
          </a:bodyPr>
          <a:lstStyle/>
          <a:p>
            <a:r>
              <a:rPr lang="en-US" sz="8800" b="1" dirty="0"/>
              <a:t>Genesis 16:3-4</a:t>
            </a:r>
            <a:r>
              <a:rPr lang="en-US" sz="8800" dirty="0"/>
              <a:t> </a:t>
            </a:r>
          </a:p>
        </p:txBody>
      </p:sp>
      <p:sp>
        <p:nvSpPr>
          <p:cNvPr id="3" name="TextBox 2">
            <a:extLst>
              <a:ext uri="{FF2B5EF4-FFF2-40B4-BE49-F238E27FC236}">
                <a16:creationId xmlns:a16="http://schemas.microsoft.com/office/drawing/2014/main" id="{E7C80AC3-017F-46FD-AFB0-67E41DE1D1AB}"/>
              </a:ext>
            </a:extLst>
          </p:cNvPr>
          <p:cNvSpPr txBox="1"/>
          <p:nvPr/>
        </p:nvSpPr>
        <p:spPr>
          <a:xfrm>
            <a:off x="1126435" y="4152275"/>
            <a:ext cx="9687339" cy="584775"/>
          </a:xfrm>
          <a:prstGeom prst="rect">
            <a:avLst/>
          </a:prstGeom>
          <a:noFill/>
        </p:spPr>
        <p:txBody>
          <a:bodyPr wrap="square" rtlCol="0">
            <a:spAutoFit/>
          </a:bodyPr>
          <a:lstStyle/>
          <a:p>
            <a:pPr algn="ctr"/>
            <a:r>
              <a:rPr lang="en-US" sz="3200" i="1" dirty="0">
                <a:latin typeface="+mj-lt"/>
              </a:rPr>
              <a:t>Take your hard bibles or iPads or Smart Phones</a:t>
            </a:r>
          </a:p>
        </p:txBody>
      </p:sp>
    </p:spTree>
    <p:extLst>
      <p:ext uri="{BB962C8B-B14F-4D97-AF65-F5344CB8AC3E}">
        <p14:creationId xmlns:p14="http://schemas.microsoft.com/office/powerpoint/2010/main" val="4227140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CE1EB5-811D-4833-9559-00FC1C85D5FC}"/>
              </a:ext>
            </a:extLst>
          </p:cNvPr>
          <p:cNvSpPr txBox="1"/>
          <p:nvPr/>
        </p:nvSpPr>
        <p:spPr>
          <a:xfrm>
            <a:off x="1033669" y="2279374"/>
            <a:ext cx="10124661" cy="3416320"/>
          </a:xfrm>
          <a:prstGeom prst="rect">
            <a:avLst/>
          </a:prstGeom>
          <a:noFill/>
        </p:spPr>
        <p:txBody>
          <a:bodyPr wrap="square" rtlCol="0">
            <a:spAutoFit/>
          </a:bodyPr>
          <a:lstStyle/>
          <a:p>
            <a:r>
              <a:rPr lang="en-US" sz="5400" dirty="0"/>
              <a:t>Mothers were quite cunning and manipulative from the earliest of times.</a:t>
            </a:r>
          </a:p>
          <a:p>
            <a:endParaRPr lang="en-US" sz="5400" dirty="0"/>
          </a:p>
        </p:txBody>
      </p:sp>
      <p:sp>
        <p:nvSpPr>
          <p:cNvPr id="5" name="TextBox 4">
            <a:extLst>
              <a:ext uri="{FF2B5EF4-FFF2-40B4-BE49-F238E27FC236}">
                <a16:creationId xmlns:a16="http://schemas.microsoft.com/office/drawing/2014/main" id="{EBF3701D-1364-4892-8AC8-0C30E85FF336}"/>
              </a:ext>
            </a:extLst>
          </p:cNvPr>
          <p:cNvSpPr txBox="1"/>
          <p:nvPr/>
        </p:nvSpPr>
        <p:spPr>
          <a:xfrm>
            <a:off x="2570923" y="675861"/>
            <a:ext cx="4823791" cy="1569660"/>
          </a:xfrm>
          <a:prstGeom prst="rect">
            <a:avLst/>
          </a:prstGeom>
          <a:noFill/>
        </p:spPr>
        <p:txBody>
          <a:bodyPr wrap="square" rtlCol="0">
            <a:spAutoFit/>
          </a:bodyPr>
          <a:lstStyle/>
          <a:p>
            <a:r>
              <a:rPr lang="en-US" sz="9600" dirty="0">
                <a:solidFill>
                  <a:schemeClr val="accent5">
                    <a:lumMod val="60000"/>
                    <a:lumOff val="40000"/>
                  </a:schemeClr>
                </a:solidFill>
              </a:rPr>
              <a:t>2</a:t>
            </a:r>
          </a:p>
        </p:txBody>
      </p:sp>
    </p:spTree>
    <p:extLst>
      <p:ext uri="{BB962C8B-B14F-4D97-AF65-F5344CB8AC3E}">
        <p14:creationId xmlns:p14="http://schemas.microsoft.com/office/powerpoint/2010/main" val="20024464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3EDBEB-9482-4D12-9862-27BC559E40F5}"/>
              </a:ext>
            </a:extLst>
          </p:cNvPr>
          <p:cNvSpPr txBox="1"/>
          <p:nvPr/>
        </p:nvSpPr>
        <p:spPr>
          <a:xfrm>
            <a:off x="1470991" y="2769705"/>
            <a:ext cx="9965635" cy="2585323"/>
          </a:xfrm>
          <a:prstGeom prst="rect">
            <a:avLst/>
          </a:prstGeom>
          <a:noFill/>
        </p:spPr>
        <p:txBody>
          <a:bodyPr wrap="square" rtlCol="0">
            <a:spAutoFit/>
          </a:bodyPr>
          <a:lstStyle/>
          <a:p>
            <a:r>
              <a:rPr lang="en-US" sz="5400" dirty="0"/>
              <a:t>Mothers/women lost the their value and purpose God intended for them</a:t>
            </a:r>
          </a:p>
        </p:txBody>
      </p:sp>
      <p:sp>
        <p:nvSpPr>
          <p:cNvPr id="3" name="TextBox 2">
            <a:extLst>
              <a:ext uri="{FF2B5EF4-FFF2-40B4-BE49-F238E27FC236}">
                <a16:creationId xmlns:a16="http://schemas.microsoft.com/office/drawing/2014/main" id="{95DBA6AE-70E9-4883-A0A9-244F7063C469}"/>
              </a:ext>
            </a:extLst>
          </p:cNvPr>
          <p:cNvSpPr txBox="1"/>
          <p:nvPr/>
        </p:nvSpPr>
        <p:spPr>
          <a:xfrm>
            <a:off x="2570923" y="675861"/>
            <a:ext cx="4823791" cy="1569660"/>
          </a:xfrm>
          <a:prstGeom prst="rect">
            <a:avLst/>
          </a:prstGeom>
          <a:noFill/>
        </p:spPr>
        <p:txBody>
          <a:bodyPr wrap="square" rtlCol="0">
            <a:spAutoFit/>
          </a:bodyPr>
          <a:lstStyle/>
          <a:p>
            <a:r>
              <a:rPr lang="en-US" sz="9600" dirty="0">
                <a:solidFill>
                  <a:schemeClr val="accent5">
                    <a:lumMod val="60000"/>
                    <a:lumOff val="40000"/>
                  </a:schemeClr>
                </a:solidFill>
              </a:rPr>
              <a:t>3</a:t>
            </a:r>
          </a:p>
        </p:txBody>
      </p:sp>
    </p:spTree>
    <p:extLst>
      <p:ext uri="{BB962C8B-B14F-4D97-AF65-F5344CB8AC3E}">
        <p14:creationId xmlns:p14="http://schemas.microsoft.com/office/powerpoint/2010/main" val="34952238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70A778-7AA2-40A0-A8F5-CB019FBF030C}"/>
              </a:ext>
            </a:extLst>
          </p:cNvPr>
          <p:cNvSpPr txBox="1"/>
          <p:nvPr/>
        </p:nvSpPr>
        <p:spPr>
          <a:xfrm>
            <a:off x="1378226" y="1526068"/>
            <a:ext cx="9541566" cy="2800767"/>
          </a:xfrm>
          <a:prstGeom prst="rect">
            <a:avLst/>
          </a:prstGeom>
          <a:noFill/>
        </p:spPr>
        <p:txBody>
          <a:bodyPr wrap="square" rtlCol="0">
            <a:spAutoFit/>
          </a:bodyPr>
          <a:lstStyle/>
          <a:p>
            <a:pPr algn="ctr"/>
            <a:r>
              <a:rPr lang="en-US" sz="8800" b="1" dirty="0"/>
              <a:t>Deuteronomy 22:28-29 </a:t>
            </a:r>
            <a:endParaRPr lang="en-US" sz="8800" dirty="0"/>
          </a:p>
        </p:txBody>
      </p:sp>
      <p:sp>
        <p:nvSpPr>
          <p:cNvPr id="3" name="TextBox 2">
            <a:extLst>
              <a:ext uri="{FF2B5EF4-FFF2-40B4-BE49-F238E27FC236}">
                <a16:creationId xmlns:a16="http://schemas.microsoft.com/office/drawing/2014/main" id="{E7C80AC3-017F-46FD-AFB0-67E41DE1D1AB}"/>
              </a:ext>
            </a:extLst>
          </p:cNvPr>
          <p:cNvSpPr txBox="1"/>
          <p:nvPr/>
        </p:nvSpPr>
        <p:spPr>
          <a:xfrm>
            <a:off x="1126435" y="4152275"/>
            <a:ext cx="9687339" cy="584775"/>
          </a:xfrm>
          <a:prstGeom prst="rect">
            <a:avLst/>
          </a:prstGeom>
          <a:noFill/>
        </p:spPr>
        <p:txBody>
          <a:bodyPr wrap="square" rtlCol="0">
            <a:spAutoFit/>
          </a:bodyPr>
          <a:lstStyle/>
          <a:p>
            <a:pPr algn="ctr"/>
            <a:r>
              <a:rPr lang="en-US" sz="3200" i="1" dirty="0">
                <a:latin typeface="+mj-lt"/>
              </a:rPr>
              <a:t>Take your hard bibles or iPads or Smart Phones</a:t>
            </a:r>
          </a:p>
        </p:txBody>
      </p:sp>
    </p:spTree>
    <p:extLst>
      <p:ext uri="{BB962C8B-B14F-4D97-AF65-F5344CB8AC3E}">
        <p14:creationId xmlns:p14="http://schemas.microsoft.com/office/powerpoint/2010/main" val="2475795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7B9865-89F3-4E23-8704-FB8BD4A7CC2A}"/>
              </a:ext>
            </a:extLst>
          </p:cNvPr>
          <p:cNvSpPr txBox="1"/>
          <p:nvPr/>
        </p:nvSpPr>
        <p:spPr>
          <a:xfrm>
            <a:off x="781878" y="1551563"/>
            <a:ext cx="10840277" cy="3754874"/>
          </a:xfrm>
          <a:prstGeom prst="rect">
            <a:avLst/>
          </a:prstGeom>
          <a:noFill/>
        </p:spPr>
        <p:txBody>
          <a:bodyPr wrap="square" rtlCol="0">
            <a:spAutoFit/>
          </a:bodyPr>
          <a:lstStyle/>
          <a:p>
            <a:r>
              <a:rPr lang="en-US" sz="4400" dirty="0"/>
              <a:t>28. "A man who rapes a maiden, however, (but only if the commission of his crime is witnessed), will pay the victim’s father fifty shekels or silver and then marry her, and never be allowed to divorce her." </a:t>
            </a:r>
          </a:p>
          <a:p>
            <a:endParaRPr lang="en-US" dirty="0"/>
          </a:p>
        </p:txBody>
      </p:sp>
    </p:spTree>
    <p:extLst>
      <p:ext uri="{BB962C8B-B14F-4D97-AF65-F5344CB8AC3E}">
        <p14:creationId xmlns:p14="http://schemas.microsoft.com/office/powerpoint/2010/main" val="2085570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70A778-7AA2-40A0-A8F5-CB019FBF030C}"/>
              </a:ext>
            </a:extLst>
          </p:cNvPr>
          <p:cNvSpPr txBox="1"/>
          <p:nvPr/>
        </p:nvSpPr>
        <p:spPr>
          <a:xfrm>
            <a:off x="960782" y="2705725"/>
            <a:ext cx="10018644" cy="1446550"/>
          </a:xfrm>
          <a:prstGeom prst="rect">
            <a:avLst/>
          </a:prstGeom>
          <a:noFill/>
        </p:spPr>
        <p:txBody>
          <a:bodyPr wrap="square" rtlCol="0">
            <a:spAutoFit/>
          </a:bodyPr>
          <a:lstStyle/>
          <a:p>
            <a:pPr algn="ctr"/>
            <a:r>
              <a:rPr lang="en-US" sz="8800" b="1" dirty="0"/>
              <a:t>Proverbs 31:10-31</a:t>
            </a:r>
            <a:endParaRPr lang="en-US" sz="8800" dirty="0"/>
          </a:p>
        </p:txBody>
      </p:sp>
      <p:sp>
        <p:nvSpPr>
          <p:cNvPr id="3" name="TextBox 2">
            <a:extLst>
              <a:ext uri="{FF2B5EF4-FFF2-40B4-BE49-F238E27FC236}">
                <a16:creationId xmlns:a16="http://schemas.microsoft.com/office/drawing/2014/main" id="{E7C80AC3-017F-46FD-AFB0-67E41DE1D1AB}"/>
              </a:ext>
            </a:extLst>
          </p:cNvPr>
          <p:cNvSpPr txBox="1"/>
          <p:nvPr/>
        </p:nvSpPr>
        <p:spPr>
          <a:xfrm>
            <a:off x="1126435" y="4152275"/>
            <a:ext cx="9687339" cy="584775"/>
          </a:xfrm>
          <a:prstGeom prst="rect">
            <a:avLst/>
          </a:prstGeom>
          <a:noFill/>
        </p:spPr>
        <p:txBody>
          <a:bodyPr wrap="square" rtlCol="0">
            <a:spAutoFit/>
          </a:bodyPr>
          <a:lstStyle/>
          <a:p>
            <a:pPr algn="ctr"/>
            <a:r>
              <a:rPr lang="en-US" sz="3200" i="1" dirty="0">
                <a:latin typeface="+mj-lt"/>
              </a:rPr>
              <a:t>Take your hard bibles or iPads or Smart Phones</a:t>
            </a:r>
          </a:p>
        </p:txBody>
      </p:sp>
    </p:spTree>
    <p:extLst>
      <p:ext uri="{BB962C8B-B14F-4D97-AF65-F5344CB8AC3E}">
        <p14:creationId xmlns:p14="http://schemas.microsoft.com/office/powerpoint/2010/main" val="836648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3BE0A7-14AF-4419-BB3A-CF4BCD337521}"/>
              </a:ext>
            </a:extLst>
          </p:cNvPr>
          <p:cNvSpPr txBox="1"/>
          <p:nvPr/>
        </p:nvSpPr>
        <p:spPr>
          <a:xfrm>
            <a:off x="1404731" y="1536174"/>
            <a:ext cx="7977809" cy="3785652"/>
          </a:xfrm>
          <a:prstGeom prst="rect">
            <a:avLst/>
          </a:prstGeom>
          <a:noFill/>
        </p:spPr>
        <p:txBody>
          <a:bodyPr wrap="square" rtlCol="0">
            <a:spAutoFit/>
          </a:bodyPr>
          <a:lstStyle/>
          <a:p>
            <a:r>
              <a:rPr lang="en-US" sz="6000" dirty="0"/>
              <a:t>“Who can find a </a:t>
            </a:r>
            <a:r>
              <a:rPr lang="en-US" sz="6000" dirty="0">
                <a:solidFill>
                  <a:srgbClr val="FFFF00"/>
                </a:solidFill>
              </a:rPr>
              <a:t>virtuous </a:t>
            </a:r>
            <a:r>
              <a:rPr lang="en-US" sz="6000" dirty="0"/>
              <a:t>wife?</a:t>
            </a:r>
          </a:p>
          <a:p>
            <a:r>
              <a:rPr lang="en-US" sz="6000" dirty="0"/>
              <a:t>For her worth is far above rubies.”</a:t>
            </a:r>
          </a:p>
        </p:txBody>
      </p:sp>
    </p:spTree>
    <p:extLst>
      <p:ext uri="{BB962C8B-B14F-4D97-AF65-F5344CB8AC3E}">
        <p14:creationId xmlns:p14="http://schemas.microsoft.com/office/powerpoint/2010/main" val="34203292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092D-9842-46BE-A3F2-22D2D383E833}"/>
              </a:ext>
            </a:extLst>
          </p:cNvPr>
          <p:cNvSpPr txBox="1"/>
          <p:nvPr/>
        </p:nvSpPr>
        <p:spPr>
          <a:xfrm>
            <a:off x="2027583" y="755374"/>
            <a:ext cx="5281959" cy="923330"/>
          </a:xfrm>
          <a:prstGeom prst="rect">
            <a:avLst/>
          </a:prstGeom>
          <a:noFill/>
        </p:spPr>
        <p:txBody>
          <a:bodyPr wrap="none" rtlCol="0">
            <a:spAutoFit/>
          </a:bodyPr>
          <a:lstStyle/>
          <a:p>
            <a:r>
              <a:rPr lang="en-US" sz="5400" dirty="0">
                <a:solidFill>
                  <a:srgbClr val="FFFF00"/>
                </a:solidFill>
              </a:rPr>
              <a:t>She was able to:</a:t>
            </a:r>
          </a:p>
        </p:txBody>
      </p:sp>
      <p:sp>
        <p:nvSpPr>
          <p:cNvPr id="3" name="TextBox 2">
            <a:extLst>
              <a:ext uri="{FF2B5EF4-FFF2-40B4-BE49-F238E27FC236}">
                <a16:creationId xmlns:a16="http://schemas.microsoft.com/office/drawing/2014/main" id="{2C3400E9-3B95-4538-8DC5-BE8EE84CFF7D}"/>
              </a:ext>
            </a:extLst>
          </p:cNvPr>
          <p:cNvSpPr txBox="1"/>
          <p:nvPr/>
        </p:nvSpPr>
        <p:spPr>
          <a:xfrm>
            <a:off x="927652" y="1812095"/>
            <a:ext cx="10880035" cy="4801314"/>
          </a:xfrm>
          <a:prstGeom prst="rect">
            <a:avLst/>
          </a:prstGeom>
          <a:noFill/>
        </p:spPr>
        <p:txBody>
          <a:bodyPr wrap="square" rtlCol="0">
            <a:spAutoFit/>
          </a:bodyPr>
          <a:lstStyle/>
          <a:p>
            <a:pPr lvl="0"/>
            <a:r>
              <a:rPr lang="en-US" sz="4800" dirty="0"/>
              <a:t>Own her own property</a:t>
            </a:r>
          </a:p>
          <a:p>
            <a:pPr lvl="0"/>
            <a:r>
              <a:rPr lang="en-US" sz="4800" dirty="0"/>
              <a:t>Go to the bank by herself</a:t>
            </a:r>
          </a:p>
          <a:p>
            <a:pPr lvl="0"/>
            <a:r>
              <a:rPr lang="en-US" sz="4800" dirty="0"/>
              <a:t>Go to college or university</a:t>
            </a:r>
          </a:p>
          <a:p>
            <a:pPr lvl="0"/>
            <a:r>
              <a:rPr lang="en-US" sz="4800" dirty="0"/>
              <a:t>Go to a realtor and purchase property</a:t>
            </a:r>
          </a:p>
          <a:p>
            <a:pPr lvl="0"/>
            <a:r>
              <a:rPr lang="en-US" sz="4800" dirty="0"/>
              <a:t>Go to the grocery store alone</a:t>
            </a:r>
          </a:p>
          <a:p>
            <a:pPr lvl="0"/>
            <a:r>
              <a:rPr lang="en-US" sz="4800" dirty="0"/>
              <a:t>Vote for the politician of her choice</a:t>
            </a:r>
          </a:p>
          <a:p>
            <a:endParaRPr lang="en-US" dirty="0"/>
          </a:p>
        </p:txBody>
      </p:sp>
    </p:spTree>
    <p:extLst>
      <p:ext uri="{BB962C8B-B14F-4D97-AF65-F5344CB8AC3E}">
        <p14:creationId xmlns:p14="http://schemas.microsoft.com/office/powerpoint/2010/main" val="193670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E9BDC5-106F-4450-8347-26A3D22DF11A}"/>
              </a:ext>
            </a:extLst>
          </p:cNvPr>
          <p:cNvSpPr txBox="1"/>
          <p:nvPr/>
        </p:nvSpPr>
        <p:spPr>
          <a:xfrm>
            <a:off x="1007165" y="1298713"/>
            <a:ext cx="9740348" cy="2400657"/>
          </a:xfrm>
          <a:prstGeom prst="rect">
            <a:avLst/>
          </a:prstGeom>
          <a:noFill/>
        </p:spPr>
        <p:txBody>
          <a:bodyPr wrap="square" rtlCol="0">
            <a:spAutoFit/>
          </a:bodyPr>
          <a:lstStyle/>
          <a:p>
            <a:r>
              <a:rPr lang="en-US" sz="4400" dirty="0"/>
              <a:t>Ephesians 5:22:  Wives, submit yourselves unto your own husbands, as unto the Lord.</a:t>
            </a:r>
          </a:p>
          <a:p>
            <a:endParaRPr lang="en-US" dirty="0"/>
          </a:p>
        </p:txBody>
      </p:sp>
      <p:sp>
        <p:nvSpPr>
          <p:cNvPr id="3" name="TextBox 2">
            <a:extLst>
              <a:ext uri="{FF2B5EF4-FFF2-40B4-BE49-F238E27FC236}">
                <a16:creationId xmlns:a16="http://schemas.microsoft.com/office/drawing/2014/main" id="{CFEC370A-2DB9-4BD5-9418-84D4E17DB5A4}"/>
              </a:ext>
            </a:extLst>
          </p:cNvPr>
          <p:cNvSpPr txBox="1"/>
          <p:nvPr/>
        </p:nvSpPr>
        <p:spPr>
          <a:xfrm>
            <a:off x="1007165" y="3641803"/>
            <a:ext cx="10535478" cy="2800767"/>
          </a:xfrm>
          <a:prstGeom prst="rect">
            <a:avLst/>
          </a:prstGeom>
          <a:noFill/>
        </p:spPr>
        <p:txBody>
          <a:bodyPr wrap="square" rtlCol="0">
            <a:spAutoFit/>
          </a:bodyPr>
          <a:lstStyle/>
          <a:p>
            <a:r>
              <a:rPr lang="en-US" sz="4400" dirty="0"/>
              <a:t>Ephesians 5:23:   For the husband is the head of the wife as Christ is the head of the church, his body, of which he is the Savior.</a:t>
            </a:r>
          </a:p>
        </p:txBody>
      </p:sp>
    </p:spTree>
    <p:extLst>
      <p:ext uri="{BB962C8B-B14F-4D97-AF65-F5344CB8AC3E}">
        <p14:creationId xmlns:p14="http://schemas.microsoft.com/office/powerpoint/2010/main" val="153009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3AB457-8FC1-4294-BFE5-6C910542A19D}"/>
              </a:ext>
            </a:extLst>
          </p:cNvPr>
          <p:cNvSpPr txBox="1"/>
          <p:nvPr/>
        </p:nvSpPr>
        <p:spPr>
          <a:xfrm>
            <a:off x="1046923" y="1577009"/>
            <a:ext cx="9462052" cy="4524315"/>
          </a:xfrm>
          <a:prstGeom prst="rect">
            <a:avLst/>
          </a:prstGeom>
          <a:noFill/>
        </p:spPr>
        <p:txBody>
          <a:bodyPr wrap="square" rtlCol="0">
            <a:spAutoFit/>
          </a:bodyPr>
          <a:lstStyle/>
          <a:p>
            <a:r>
              <a:rPr lang="en-US" sz="4800" dirty="0"/>
              <a:t>“Woman should fill the position which God originally designed for her, as her husband's equal. The world needs mothers who are mothers not merely in name but in every sense of the word. . .</a:t>
            </a:r>
          </a:p>
        </p:txBody>
      </p:sp>
      <p:sp>
        <p:nvSpPr>
          <p:cNvPr id="3" name="TextBox 2">
            <a:extLst>
              <a:ext uri="{FF2B5EF4-FFF2-40B4-BE49-F238E27FC236}">
                <a16:creationId xmlns:a16="http://schemas.microsoft.com/office/drawing/2014/main" id="{03FC1E15-B4E8-4997-900A-19DF4F346B11}"/>
              </a:ext>
            </a:extLst>
          </p:cNvPr>
          <p:cNvSpPr txBox="1"/>
          <p:nvPr/>
        </p:nvSpPr>
        <p:spPr>
          <a:xfrm>
            <a:off x="1868556" y="715858"/>
            <a:ext cx="6414052" cy="523220"/>
          </a:xfrm>
          <a:prstGeom prst="rect">
            <a:avLst/>
          </a:prstGeom>
          <a:noFill/>
        </p:spPr>
        <p:txBody>
          <a:bodyPr wrap="square" rtlCol="0">
            <a:spAutoFit/>
          </a:bodyPr>
          <a:lstStyle/>
          <a:p>
            <a:r>
              <a:rPr lang="en-US" sz="2800" dirty="0">
                <a:solidFill>
                  <a:srgbClr val="FFFF00"/>
                </a:solidFill>
              </a:rPr>
              <a:t>Adventist Home, chapter 38</a:t>
            </a:r>
          </a:p>
        </p:txBody>
      </p:sp>
    </p:spTree>
    <p:extLst>
      <p:ext uri="{BB962C8B-B14F-4D97-AF65-F5344CB8AC3E}">
        <p14:creationId xmlns:p14="http://schemas.microsoft.com/office/powerpoint/2010/main" val="25445117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F6482E-199C-4C94-87B3-22EC584E15FA}"/>
              </a:ext>
            </a:extLst>
          </p:cNvPr>
          <p:cNvSpPr txBox="1"/>
          <p:nvPr/>
        </p:nvSpPr>
        <p:spPr>
          <a:xfrm>
            <a:off x="967409" y="784984"/>
            <a:ext cx="10734261" cy="5663089"/>
          </a:xfrm>
          <a:prstGeom prst="rect">
            <a:avLst/>
          </a:prstGeom>
          <a:noFill/>
        </p:spPr>
        <p:txBody>
          <a:bodyPr wrap="square" rtlCol="0">
            <a:spAutoFit/>
          </a:bodyPr>
          <a:lstStyle/>
          <a:p>
            <a:r>
              <a:rPr lang="en-US" sz="4300" dirty="0"/>
              <a:t>. . . We may safely say that the distinctive duties of woman are more sacred, more holy, than those of man.   Let woman realize the sacredness of her work and in the strength and fear of God take up her life mission.    Let her educate her children for usefulness in this world and for a home in the better world.”</a:t>
            </a:r>
          </a:p>
          <a:p>
            <a:endParaRPr lang="en-US" dirty="0"/>
          </a:p>
        </p:txBody>
      </p:sp>
    </p:spTree>
    <p:extLst>
      <p:ext uri="{BB962C8B-B14F-4D97-AF65-F5344CB8AC3E}">
        <p14:creationId xmlns:p14="http://schemas.microsoft.com/office/powerpoint/2010/main" val="14443637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Image result for confusion">
            <a:extLst>
              <a:ext uri="{FF2B5EF4-FFF2-40B4-BE49-F238E27FC236}">
                <a16:creationId xmlns:a16="http://schemas.microsoft.com/office/drawing/2014/main" id="{C15F7CF9-7ED5-41A9-837E-AF77020293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371" r="13573"/>
          <a:stretch/>
        </p:blipFill>
        <p:spPr bwMode="auto">
          <a:xfrm>
            <a:off x="1497496" y="933450"/>
            <a:ext cx="5075583" cy="49911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563D3FB-7E7E-4127-BF48-3828B3D94BCE}"/>
              </a:ext>
            </a:extLst>
          </p:cNvPr>
          <p:cNvSpPr txBox="1"/>
          <p:nvPr/>
        </p:nvSpPr>
        <p:spPr>
          <a:xfrm>
            <a:off x="4572000" y="3856383"/>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56B942F5-9027-45B0-AFEE-4A54F63AA5D0}"/>
              </a:ext>
            </a:extLst>
          </p:cNvPr>
          <p:cNvSpPr txBox="1"/>
          <p:nvPr/>
        </p:nvSpPr>
        <p:spPr>
          <a:xfrm rot="20012229">
            <a:off x="6588907" y="3093879"/>
            <a:ext cx="4802918" cy="1200329"/>
          </a:xfrm>
          <a:prstGeom prst="rect">
            <a:avLst/>
          </a:prstGeom>
          <a:noFill/>
        </p:spPr>
        <p:txBody>
          <a:bodyPr wrap="none" rtlCol="0">
            <a:spAutoFit/>
          </a:bodyPr>
          <a:lstStyle/>
          <a:p>
            <a:r>
              <a:rPr lang="en-US" sz="7200" dirty="0">
                <a:latin typeface="+mj-lt"/>
              </a:rPr>
              <a:t>Confusion</a:t>
            </a:r>
          </a:p>
        </p:txBody>
      </p:sp>
    </p:spTree>
    <p:extLst>
      <p:ext uri="{BB962C8B-B14F-4D97-AF65-F5344CB8AC3E}">
        <p14:creationId xmlns:p14="http://schemas.microsoft.com/office/powerpoint/2010/main" val="28259482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Image result for confusion">
            <a:extLst>
              <a:ext uri="{FF2B5EF4-FFF2-40B4-BE49-F238E27FC236}">
                <a16:creationId xmlns:a16="http://schemas.microsoft.com/office/drawing/2014/main" id="{C15F7CF9-7ED5-41A9-837E-AF77020293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371" r="13573"/>
          <a:stretch/>
        </p:blipFill>
        <p:spPr bwMode="auto">
          <a:xfrm>
            <a:off x="1497496" y="933450"/>
            <a:ext cx="5075583" cy="49911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563D3FB-7E7E-4127-BF48-3828B3D94BCE}"/>
              </a:ext>
            </a:extLst>
          </p:cNvPr>
          <p:cNvSpPr txBox="1"/>
          <p:nvPr/>
        </p:nvSpPr>
        <p:spPr>
          <a:xfrm>
            <a:off x="4572000" y="3856383"/>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56B942F5-9027-45B0-AFEE-4A54F63AA5D0}"/>
              </a:ext>
            </a:extLst>
          </p:cNvPr>
          <p:cNvSpPr txBox="1"/>
          <p:nvPr/>
        </p:nvSpPr>
        <p:spPr>
          <a:xfrm>
            <a:off x="6588907" y="3093879"/>
            <a:ext cx="4790094" cy="1446550"/>
          </a:xfrm>
          <a:prstGeom prst="rect">
            <a:avLst/>
          </a:prstGeom>
          <a:noFill/>
        </p:spPr>
        <p:txBody>
          <a:bodyPr wrap="none" rtlCol="0">
            <a:spAutoFit/>
          </a:bodyPr>
          <a:lstStyle/>
          <a:p>
            <a:r>
              <a:rPr lang="en-US" sz="4400" dirty="0">
                <a:latin typeface="+mj-lt"/>
              </a:rPr>
              <a:t>Should I work </a:t>
            </a:r>
          </a:p>
          <a:p>
            <a:r>
              <a:rPr lang="en-US" sz="4400" dirty="0">
                <a:latin typeface="+mj-lt"/>
              </a:rPr>
              <a:t>or stay at home?</a:t>
            </a:r>
          </a:p>
        </p:txBody>
      </p:sp>
    </p:spTree>
    <p:extLst>
      <p:ext uri="{BB962C8B-B14F-4D97-AF65-F5344CB8AC3E}">
        <p14:creationId xmlns:p14="http://schemas.microsoft.com/office/powerpoint/2010/main" val="36092653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06855F-7B4D-45C3-B37C-191BEA37A325}"/>
              </a:ext>
            </a:extLst>
          </p:cNvPr>
          <p:cNvSpPr txBox="1"/>
          <p:nvPr/>
        </p:nvSpPr>
        <p:spPr>
          <a:xfrm>
            <a:off x="2892908" y="4939541"/>
            <a:ext cx="9051235" cy="1569660"/>
          </a:xfrm>
          <a:prstGeom prst="rect">
            <a:avLst/>
          </a:prstGeom>
          <a:noFill/>
        </p:spPr>
        <p:txBody>
          <a:bodyPr wrap="square" rtlCol="0">
            <a:spAutoFit/>
          </a:bodyPr>
          <a:lstStyle/>
          <a:p>
            <a:r>
              <a:rPr lang="en-US" sz="9600" dirty="0"/>
              <a:t>July 19, 1848</a:t>
            </a:r>
          </a:p>
        </p:txBody>
      </p:sp>
      <p:pic>
        <p:nvPicPr>
          <p:cNvPr id="16386" name="Picture 2" descr="Related image">
            <a:extLst>
              <a:ext uri="{FF2B5EF4-FFF2-40B4-BE49-F238E27FC236}">
                <a16:creationId xmlns:a16="http://schemas.microsoft.com/office/drawing/2014/main" id="{52E7EEAA-4493-4A63-BC14-3B0841AFAB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2908" y="576677"/>
            <a:ext cx="6962775" cy="450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8956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80F635-7911-40CA-BE89-702854D8F121}"/>
              </a:ext>
            </a:extLst>
          </p:cNvPr>
          <p:cNvSpPr txBox="1"/>
          <p:nvPr/>
        </p:nvSpPr>
        <p:spPr>
          <a:xfrm>
            <a:off x="2120348" y="490331"/>
            <a:ext cx="8984974" cy="923330"/>
          </a:xfrm>
          <a:prstGeom prst="rect">
            <a:avLst/>
          </a:prstGeom>
          <a:noFill/>
        </p:spPr>
        <p:txBody>
          <a:bodyPr wrap="square" rtlCol="0">
            <a:spAutoFit/>
          </a:bodyPr>
          <a:lstStyle/>
          <a:p>
            <a:r>
              <a:rPr lang="en-US" sz="5400" dirty="0">
                <a:solidFill>
                  <a:srgbClr val="FFFF00"/>
                </a:solidFill>
              </a:rPr>
              <a:t>Declaration of Sentiments </a:t>
            </a:r>
          </a:p>
        </p:txBody>
      </p:sp>
      <p:sp>
        <p:nvSpPr>
          <p:cNvPr id="3" name="TextBox 2">
            <a:extLst>
              <a:ext uri="{FF2B5EF4-FFF2-40B4-BE49-F238E27FC236}">
                <a16:creationId xmlns:a16="http://schemas.microsoft.com/office/drawing/2014/main" id="{BD315665-9B66-4F96-B82B-C315F91995CB}"/>
              </a:ext>
            </a:extLst>
          </p:cNvPr>
          <p:cNvSpPr txBox="1"/>
          <p:nvPr/>
        </p:nvSpPr>
        <p:spPr>
          <a:xfrm>
            <a:off x="1272209" y="1524000"/>
            <a:ext cx="9912626" cy="4832092"/>
          </a:xfrm>
          <a:prstGeom prst="rect">
            <a:avLst/>
          </a:prstGeom>
          <a:noFill/>
        </p:spPr>
        <p:txBody>
          <a:bodyPr wrap="square" rtlCol="0">
            <a:spAutoFit/>
          </a:bodyPr>
          <a:lstStyle/>
          <a:p>
            <a:pPr lvl="0"/>
            <a:r>
              <a:rPr lang="en-US" sz="4400" dirty="0"/>
              <a:t>He has compelled her to submit to laws, in the formation of which she had no voice.</a:t>
            </a:r>
          </a:p>
          <a:p>
            <a:pPr lvl="0"/>
            <a:r>
              <a:rPr lang="en-US" sz="4400" dirty="0"/>
              <a:t>He has withheld from her rights which are given to the most ignorant and degraded men — both native and foreigners.</a:t>
            </a:r>
          </a:p>
        </p:txBody>
      </p:sp>
    </p:spTree>
    <p:extLst>
      <p:ext uri="{BB962C8B-B14F-4D97-AF65-F5344CB8AC3E}">
        <p14:creationId xmlns:p14="http://schemas.microsoft.com/office/powerpoint/2010/main" val="3817950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80F635-7911-40CA-BE89-702854D8F121}"/>
              </a:ext>
            </a:extLst>
          </p:cNvPr>
          <p:cNvSpPr txBox="1"/>
          <p:nvPr/>
        </p:nvSpPr>
        <p:spPr>
          <a:xfrm>
            <a:off x="2120348" y="490331"/>
            <a:ext cx="8984974" cy="923330"/>
          </a:xfrm>
          <a:prstGeom prst="rect">
            <a:avLst/>
          </a:prstGeom>
          <a:noFill/>
        </p:spPr>
        <p:txBody>
          <a:bodyPr wrap="square" rtlCol="0">
            <a:spAutoFit/>
          </a:bodyPr>
          <a:lstStyle/>
          <a:p>
            <a:r>
              <a:rPr lang="en-US" sz="5400" dirty="0">
                <a:solidFill>
                  <a:srgbClr val="FFFF00"/>
                </a:solidFill>
              </a:rPr>
              <a:t>Declaration of Sentiments </a:t>
            </a:r>
          </a:p>
        </p:txBody>
      </p:sp>
      <p:sp>
        <p:nvSpPr>
          <p:cNvPr id="3" name="TextBox 2">
            <a:extLst>
              <a:ext uri="{FF2B5EF4-FFF2-40B4-BE49-F238E27FC236}">
                <a16:creationId xmlns:a16="http://schemas.microsoft.com/office/drawing/2014/main" id="{BD315665-9B66-4F96-B82B-C315F91995CB}"/>
              </a:ext>
            </a:extLst>
          </p:cNvPr>
          <p:cNvSpPr txBox="1"/>
          <p:nvPr/>
        </p:nvSpPr>
        <p:spPr>
          <a:xfrm>
            <a:off x="1139687" y="2252870"/>
            <a:ext cx="9912626" cy="3754874"/>
          </a:xfrm>
          <a:prstGeom prst="rect">
            <a:avLst/>
          </a:prstGeom>
          <a:noFill/>
        </p:spPr>
        <p:txBody>
          <a:bodyPr wrap="square" rtlCol="0">
            <a:spAutoFit/>
          </a:bodyPr>
          <a:lstStyle/>
          <a:p>
            <a:pPr lvl="0"/>
            <a:r>
              <a:rPr lang="en-US" sz="4400" dirty="0"/>
              <a:t>He has made her, if married, in the eyes of the law, civilly dead.</a:t>
            </a:r>
          </a:p>
          <a:p>
            <a:pPr lvl="0"/>
            <a:r>
              <a:rPr lang="en-US" sz="4400" dirty="0"/>
              <a:t>He has denied her the facilities for obtaining a thorough education — all colleges being closed to her.</a:t>
            </a:r>
          </a:p>
          <a:p>
            <a:endParaRPr lang="en-US" dirty="0"/>
          </a:p>
        </p:txBody>
      </p:sp>
    </p:spTree>
    <p:extLst>
      <p:ext uri="{BB962C8B-B14F-4D97-AF65-F5344CB8AC3E}">
        <p14:creationId xmlns:p14="http://schemas.microsoft.com/office/powerpoint/2010/main" val="412321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188F62-3015-434B-B113-A34FDCA0E9FD}"/>
              </a:ext>
            </a:extLst>
          </p:cNvPr>
          <p:cNvSpPr txBox="1"/>
          <p:nvPr/>
        </p:nvSpPr>
        <p:spPr>
          <a:xfrm>
            <a:off x="1616765" y="1338470"/>
            <a:ext cx="6710042" cy="1200329"/>
          </a:xfrm>
          <a:prstGeom prst="rect">
            <a:avLst/>
          </a:prstGeom>
          <a:noFill/>
        </p:spPr>
        <p:txBody>
          <a:bodyPr wrap="none" rtlCol="0">
            <a:spAutoFit/>
          </a:bodyPr>
          <a:lstStyle/>
          <a:p>
            <a:r>
              <a:rPr lang="en-US" sz="7200" dirty="0"/>
              <a:t>These mothers:</a:t>
            </a:r>
          </a:p>
        </p:txBody>
      </p:sp>
      <p:sp>
        <p:nvSpPr>
          <p:cNvPr id="3" name="TextBox 2">
            <a:extLst>
              <a:ext uri="{FF2B5EF4-FFF2-40B4-BE49-F238E27FC236}">
                <a16:creationId xmlns:a16="http://schemas.microsoft.com/office/drawing/2014/main" id="{B16A779C-EFD5-4A04-9797-2AA13ED3D6E0}"/>
              </a:ext>
            </a:extLst>
          </p:cNvPr>
          <p:cNvSpPr txBox="1"/>
          <p:nvPr/>
        </p:nvSpPr>
        <p:spPr>
          <a:xfrm>
            <a:off x="1815548" y="2749541"/>
            <a:ext cx="5844209" cy="3139321"/>
          </a:xfrm>
          <a:prstGeom prst="rect">
            <a:avLst/>
          </a:prstGeom>
          <a:noFill/>
        </p:spPr>
        <p:txBody>
          <a:bodyPr wrap="square" rtlCol="0">
            <a:spAutoFit/>
          </a:bodyPr>
          <a:lstStyle/>
          <a:p>
            <a:r>
              <a:rPr lang="en-US" sz="6600" dirty="0"/>
              <a:t>Protested</a:t>
            </a:r>
          </a:p>
          <a:p>
            <a:r>
              <a:rPr lang="en-US" sz="6600" dirty="0"/>
              <a:t>Marched</a:t>
            </a:r>
          </a:p>
          <a:p>
            <a:r>
              <a:rPr lang="en-US" sz="6600" dirty="0"/>
              <a:t>Agitated</a:t>
            </a:r>
          </a:p>
        </p:txBody>
      </p:sp>
      <p:sp>
        <p:nvSpPr>
          <p:cNvPr id="4" name="TextBox 3">
            <a:extLst>
              <a:ext uri="{FF2B5EF4-FFF2-40B4-BE49-F238E27FC236}">
                <a16:creationId xmlns:a16="http://schemas.microsoft.com/office/drawing/2014/main" id="{F81AEE9A-1D39-425D-8DEE-1F1CE6983F3B}"/>
              </a:ext>
            </a:extLst>
          </p:cNvPr>
          <p:cNvSpPr txBox="1"/>
          <p:nvPr/>
        </p:nvSpPr>
        <p:spPr>
          <a:xfrm rot="20508870">
            <a:off x="6223384" y="3133051"/>
            <a:ext cx="4707122" cy="1569660"/>
          </a:xfrm>
          <a:prstGeom prst="rect">
            <a:avLst/>
          </a:prstGeom>
          <a:noFill/>
        </p:spPr>
        <p:txBody>
          <a:bodyPr wrap="none" rtlCol="0">
            <a:spAutoFit/>
          </a:bodyPr>
          <a:lstStyle/>
          <a:p>
            <a:r>
              <a:rPr lang="en-US" sz="4800" dirty="0">
                <a:solidFill>
                  <a:schemeClr val="tx2">
                    <a:lumMod val="90000"/>
                  </a:schemeClr>
                </a:solidFill>
              </a:rPr>
              <a:t>To have equal </a:t>
            </a:r>
          </a:p>
          <a:p>
            <a:r>
              <a:rPr lang="en-US" sz="4800" dirty="0">
                <a:solidFill>
                  <a:schemeClr val="tx2">
                    <a:lumMod val="90000"/>
                  </a:schemeClr>
                </a:solidFill>
              </a:rPr>
              <a:t>rights as fathers</a:t>
            </a:r>
          </a:p>
        </p:txBody>
      </p:sp>
    </p:spTree>
    <p:extLst>
      <p:ext uri="{BB962C8B-B14F-4D97-AF65-F5344CB8AC3E}">
        <p14:creationId xmlns:p14="http://schemas.microsoft.com/office/powerpoint/2010/main" val="2445009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women conference where no women showed up">
            <a:extLst>
              <a:ext uri="{FF2B5EF4-FFF2-40B4-BE49-F238E27FC236}">
                <a16:creationId xmlns:a16="http://schemas.microsoft.com/office/drawing/2014/main" id="{801306D6-56A8-492D-B924-E765F59F82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28625"/>
            <a:ext cx="11430000" cy="600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474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7BA0D7-8291-42CE-9856-DA1C71D2BF3C}"/>
              </a:ext>
            </a:extLst>
          </p:cNvPr>
          <p:cNvSpPr txBox="1"/>
          <p:nvPr/>
        </p:nvSpPr>
        <p:spPr>
          <a:xfrm rot="16200000">
            <a:off x="-1323834" y="2767280"/>
            <a:ext cx="6410216" cy="1323439"/>
          </a:xfrm>
          <a:prstGeom prst="rect">
            <a:avLst/>
          </a:prstGeom>
          <a:noFill/>
        </p:spPr>
        <p:txBody>
          <a:bodyPr wrap="none" rtlCol="0">
            <a:spAutoFit/>
          </a:bodyPr>
          <a:lstStyle/>
          <a:p>
            <a:r>
              <a:rPr lang="en-US" sz="8000" dirty="0"/>
              <a:t>Voting Rights</a:t>
            </a:r>
          </a:p>
        </p:txBody>
      </p:sp>
      <p:sp>
        <p:nvSpPr>
          <p:cNvPr id="3" name="TextBox 2">
            <a:extLst>
              <a:ext uri="{FF2B5EF4-FFF2-40B4-BE49-F238E27FC236}">
                <a16:creationId xmlns:a16="http://schemas.microsoft.com/office/drawing/2014/main" id="{F7499384-27A5-4923-A446-724651F860FA}"/>
              </a:ext>
            </a:extLst>
          </p:cNvPr>
          <p:cNvSpPr txBox="1"/>
          <p:nvPr/>
        </p:nvSpPr>
        <p:spPr>
          <a:xfrm>
            <a:off x="3507475" y="709683"/>
            <a:ext cx="6141492" cy="5632311"/>
          </a:xfrm>
          <a:prstGeom prst="rect">
            <a:avLst/>
          </a:prstGeom>
          <a:noFill/>
        </p:spPr>
        <p:txBody>
          <a:bodyPr wrap="square" rtlCol="0">
            <a:spAutoFit/>
          </a:bodyPr>
          <a:lstStyle/>
          <a:p>
            <a:r>
              <a:rPr lang="en-US" sz="4000" dirty="0"/>
              <a:t>Britain-1918</a:t>
            </a:r>
          </a:p>
          <a:p>
            <a:r>
              <a:rPr lang="en-US" sz="4000" dirty="0"/>
              <a:t>Dutch-1919</a:t>
            </a:r>
          </a:p>
          <a:p>
            <a:r>
              <a:rPr lang="en-US" sz="4000" dirty="0"/>
              <a:t>United State-1920</a:t>
            </a:r>
          </a:p>
          <a:p>
            <a:r>
              <a:rPr lang="en-US" sz="4000" dirty="0"/>
              <a:t>Jamaica-1944</a:t>
            </a:r>
          </a:p>
          <a:p>
            <a:r>
              <a:rPr lang="en-US" sz="4000" dirty="0"/>
              <a:t>France-1944</a:t>
            </a:r>
          </a:p>
          <a:p>
            <a:r>
              <a:rPr lang="en-US" sz="4000" dirty="0"/>
              <a:t>Barbados-1951</a:t>
            </a:r>
          </a:p>
          <a:p>
            <a:r>
              <a:rPr lang="en-US" sz="4000" dirty="0"/>
              <a:t>Ethiopia -955</a:t>
            </a:r>
          </a:p>
          <a:p>
            <a:r>
              <a:rPr lang="en-US" sz="4000" dirty="0"/>
              <a:t>Haiti-1957</a:t>
            </a:r>
          </a:p>
          <a:p>
            <a:r>
              <a:rPr lang="en-US" sz="4000" dirty="0">
                <a:solidFill>
                  <a:schemeClr val="accent1">
                    <a:lumMod val="60000"/>
                    <a:lumOff val="40000"/>
                  </a:schemeClr>
                </a:solidFill>
              </a:rPr>
              <a:t>Bahamas-1962</a:t>
            </a:r>
          </a:p>
        </p:txBody>
      </p:sp>
      <p:sp>
        <p:nvSpPr>
          <p:cNvPr id="4" name="Rectangle 3">
            <a:extLst>
              <a:ext uri="{FF2B5EF4-FFF2-40B4-BE49-F238E27FC236}">
                <a16:creationId xmlns:a16="http://schemas.microsoft.com/office/drawing/2014/main" id="{772F6B4E-2875-4988-88DB-30B4DD972DBE}"/>
              </a:ext>
            </a:extLst>
          </p:cNvPr>
          <p:cNvSpPr/>
          <p:nvPr/>
        </p:nvSpPr>
        <p:spPr>
          <a:xfrm>
            <a:off x="2542994" y="327546"/>
            <a:ext cx="118319" cy="63065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608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23F719-C4CA-4CCF-9B1E-884E3FA3058B}"/>
              </a:ext>
            </a:extLst>
          </p:cNvPr>
          <p:cNvSpPr txBox="1"/>
          <p:nvPr/>
        </p:nvSpPr>
        <p:spPr>
          <a:xfrm>
            <a:off x="1152939" y="1497068"/>
            <a:ext cx="9674087" cy="4154984"/>
          </a:xfrm>
          <a:prstGeom prst="rect">
            <a:avLst/>
          </a:prstGeom>
          <a:noFill/>
        </p:spPr>
        <p:txBody>
          <a:bodyPr wrap="square" rtlCol="0">
            <a:spAutoFit/>
          </a:bodyPr>
          <a:lstStyle/>
          <a:p>
            <a:r>
              <a:rPr lang="en-US" sz="6600" dirty="0"/>
              <a:t>The greatest honor for mothers is to be the symbol of the true church in the last days. </a:t>
            </a:r>
          </a:p>
        </p:txBody>
      </p:sp>
    </p:spTree>
    <p:extLst>
      <p:ext uri="{BB962C8B-B14F-4D97-AF65-F5344CB8AC3E}">
        <p14:creationId xmlns:p14="http://schemas.microsoft.com/office/powerpoint/2010/main" val="2724836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result for women in revelation church bride">
            <a:extLst>
              <a:ext uri="{FF2B5EF4-FFF2-40B4-BE49-F238E27FC236}">
                <a16:creationId xmlns:a16="http://schemas.microsoft.com/office/drawing/2014/main" id="{C2DB917F-C90B-43E4-B00F-DE6C48C058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276" y="1456068"/>
            <a:ext cx="4145446" cy="4449445"/>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Image result for women in revelation church bride">
            <a:extLst>
              <a:ext uri="{FF2B5EF4-FFF2-40B4-BE49-F238E27FC236}">
                <a16:creationId xmlns:a16="http://schemas.microsoft.com/office/drawing/2014/main" id="{C548E024-D26B-45A6-8321-AE68143885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8523" y="1456068"/>
            <a:ext cx="3527356" cy="4465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2650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9F918F7-8458-4721-864B-95954F3735BD}"/>
              </a:ext>
            </a:extLst>
          </p:cNvPr>
          <p:cNvSpPr/>
          <p:nvPr/>
        </p:nvSpPr>
        <p:spPr>
          <a:xfrm>
            <a:off x="-450574" y="-106017"/>
            <a:ext cx="12894365" cy="712966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Image result for women in revelation church bride">
            <a:extLst>
              <a:ext uri="{FF2B5EF4-FFF2-40B4-BE49-F238E27FC236}">
                <a16:creationId xmlns:a16="http://schemas.microsoft.com/office/drawing/2014/main" id="{A815E0CE-CED5-4E1A-8C72-E787BDC06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8512" y="194065"/>
            <a:ext cx="5854976" cy="62843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C5CE619-1023-460E-8FC8-20F88473E986}"/>
              </a:ext>
            </a:extLst>
          </p:cNvPr>
          <p:cNvSpPr txBox="1"/>
          <p:nvPr/>
        </p:nvSpPr>
        <p:spPr>
          <a:xfrm>
            <a:off x="1722782" y="4598504"/>
            <a:ext cx="8547652" cy="1107996"/>
          </a:xfrm>
          <a:prstGeom prst="rect">
            <a:avLst/>
          </a:prstGeom>
          <a:noFill/>
        </p:spPr>
        <p:txBody>
          <a:bodyPr wrap="square" rtlCol="0">
            <a:spAutoFit/>
          </a:bodyPr>
          <a:lstStyle/>
          <a:p>
            <a:pPr algn="ctr"/>
            <a:r>
              <a:rPr lang="en-US" sz="6600" dirty="0">
                <a:solidFill>
                  <a:schemeClr val="tx2">
                    <a:lumMod val="50000"/>
                  </a:schemeClr>
                </a:solidFill>
              </a:rPr>
              <a:t>God’s Church</a:t>
            </a:r>
          </a:p>
        </p:txBody>
      </p:sp>
    </p:spTree>
    <p:extLst>
      <p:ext uri="{BB962C8B-B14F-4D97-AF65-F5344CB8AC3E}">
        <p14:creationId xmlns:p14="http://schemas.microsoft.com/office/powerpoint/2010/main" val="3669170732"/>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6F09FC-B7C3-4F1D-9EB3-3907AD3D21C8}"/>
              </a:ext>
            </a:extLst>
          </p:cNvPr>
          <p:cNvSpPr txBox="1"/>
          <p:nvPr/>
        </p:nvSpPr>
        <p:spPr>
          <a:xfrm>
            <a:off x="1510748" y="1404730"/>
            <a:ext cx="10071652" cy="1015663"/>
          </a:xfrm>
          <a:prstGeom prst="rect">
            <a:avLst/>
          </a:prstGeom>
          <a:noFill/>
        </p:spPr>
        <p:txBody>
          <a:bodyPr wrap="square" rtlCol="0">
            <a:spAutoFit/>
          </a:bodyPr>
          <a:lstStyle/>
          <a:p>
            <a:r>
              <a:rPr lang="en-US" sz="6000" dirty="0"/>
              <a:t>Revelation 12:17</a:t>
            </a:r>
          </a:p>
        </p:txBody>
      </p:sp>
      <p:sp>
        <p:nvSpPr>
          <p:cNvPr id="3" name="TextBox 2">
            <a:extLst>
              <a:ext uri="{FF2B5EF4-FFF2-40B4-BE49-F238E27FC236}">
                <a16:creationId xmlns:a16="http://schemas.microsoft.com/office/drawing/2014/main" id="{250FA88B-A1BE-4623-93A9-510EFC624425}"/>
              </a:ext>
            </a:extLst>
          </p:cNvPr>
          <p:cNvSpPr txBox="1"/>
          <p:nvPr/>
        </p:nvSpPr>
        <p:spPr>
          <a:xfrm>
            <a:off x="1510748" y="2441426"/>
            <a:ext cx="8203095" cy="1015663"/>
          </a:xfrm>
          <a:prstGeom prst="rect">
            <a:avLst/>
          </a:prstGeom>
          <a:noFill/>
        </p:spPr>
        <p:txBody>
          <a:bodyPr wrap="square" rtlCol="0">
            <a:spAutoFit/>
          </a:bodyPr>
          <a:lstStyle/>
          <a:p>
            <a:r>
              <a:rPr lang="en-US" sz="6000" dirty="0"/>
              <a:t>Revelation 17:5-6</a:t>
            </a:r>
          </a:p>
        </p:txBody>
      </p:sp>
      <p:sp>
        <p:nvSpPr>
          <p:cNvPr id="4" name="TextBox 3">
            <a:extLst>
              <a:ext uri="{FF2B5EF4-FFF2-40B4-BE49-F238E27FC236}">
                <a16:creationId xmlns:a16="http://schemas.microsoft.com/office/drawing/2014/main" id="{2B949490-81BC-4510-855F-2C456B6F43D5}"/>
              </a:ext>
            </a:extLst>
          </p:cNvPr>
          <p:cNvSpPr txBox="1"/>
          <p:nvPr/>
        </p:nvSpPr>
        <p:spPr>
          <a:xfrm>
            <a:off x="1510748" y="3478122"/>
            <a:ext cx="7779026" cy="1015663"/>
          </a:xfrm>
          <a:prstGeom prst="rect">
            <a:avLst/>
          </a:prstGeom>
          <a:noFill/>
        </p:spPr>
        <p:txBody>
          <a:bodyPr wrap="square" rtlCol="0">
            <a:spAutoFit/>
          </a:bodyPr>
          <a:lstStyle/>
          <a:p>
            <a:r>
              <a:rPr lang="en-US" sz="6000" dirty="0"/>
              <a:t>Revelation 19:7-9 </a:t>
            </a:r>
          </a:p>
        </p:txBody>
      </p:sp>
      <p:sp>
        <p:nvSpPr>
          <p:cNvPr id="5" name="TextBox 4">
            <a:extLst>
              <a:ext uri="{FF2B5EF4-FFF2-40B4-BE49-F238E27FC236}">
                <a16:creationId xmlns:a16="http://schemas.microsoft.com/office/drawing/2014/main" id="{398BEE98-401D-43C0-8F4E-6623D14D2E3C}"/>
              </a:ext>
            </a:extLst>
          </p:cNvPr>
          <p:cNvSpPr txBox="1"/>
          <p:nvPr/>
        </p:nvSpPr>
        <p:spPr>
          <a:xfrm>
            <a:off x="1510748" y="4520289"/>
            <a:ext cx="6864626" cy="1015663"/>
          </a:xfrm>
          <a:prstGeom prst="rect">
            <a:avLst/>
          </a:prstGeom>
          <a:noFill/>
        </p:spPr>
        <p:txBody>
          <a:bodyPr wrap="square" rtlCol="0">
            <a:spAutoFit/>
          </a:bodyPr>
          <a:lstStyle/>
          <a:p>
            <a:r>
              <a:rPr lang="en-US" sz="6000" dirty="0"/>
              <a:t>Revelation 21:9-11 </a:t>
            </a:r>
          </a:p>
        </p:txBody>
      </p:sp>
    </p:spTree>
    <p:extLst>
      <p:ext uri="{BB962C8B-B14F-4D97-AF65-F5344CB8AC3E}">
        <p14:creationId xmlns:p14="http://schemas.microsoft.com/office/powerpoint/2010/main" val="1244064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2E9277-42BB-486C-BBE0-C7A6051D0FFE}"/>
              </a:ext>
            </a:extLst>
          </p:cNvPr>
          <p:cNvSpPr txBox="1"/>
          <p:nvPr/>
        </p:nvSpPr>
        <p:spPr>
          <a:xfrm>
            <a:off x="1205948" y="2305878"/>
            <a:ext cx="8415130" cy="2800767"/>
          </a:xfrm>
          <a:prstGeom prst="rect">
            <a:avLst/>
          </a:prstGeom>
          <a:noFill/>
        </p:spPr>
        <p:txBody>
          <a:bodyPr wrap="square" rtlCol="0">
            <a:spAutoFit/>
          </a:bodyPr>
          <a:lstStyle/>
          <a:p>
            <a:r>
              <a:rPr lang="en-US" sz="8800" dirty="0"/>
              <a:t>Great is Thy Faithfulness</a:t>
            </a:r>
          </a:p>
        </p:txBody>
      </p:sp>
    </p:spTree>
    <p:extLst>
      <p:ext uri="{BB962C8B-B14F-4D97-AF65-F5344CB8AC3E}">
        <p14:creationId xmlns:p14="http://schemas.microsoft.com/office/powerpoint/2010/main" val="4404031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21FEB4-8F0A-474F-AD65-595E3D6F339F}"/>
              </a:ext>
            </a:extLst>
          </p:cNvPr>
          <p:cNvSpPr txBox="1"/>
          <p:nvPr/>
        </p:nvSpPr>
        <p:spPr>
          <a:xfrm>
            <a:off x="901148" y="2398644"/>
            <a:ext cx="10707757" cy="2308324"/>
          </a:xfrm>
          <a:prstGeom prst="rect">
            <a:avLst/>
          </a:prstGeom>
          <a:noFill/>
        </p:spPr>
        <p:txBody>
          <a:bodyPr wrap="square" rtlCol="0">
            <a:spAutoFit/>
          </a:bodyPr>
          <a:lstStyle/>
          <a:p>
            <a:r>
              <a:rPr lang="en-US" sz="3600" dirty="0"/>
              <a:t>Great is Thy faithfulness, O God my Father;</a:t>
            </a:r>
            <a:br>
              <a:rPr lang="en-US" sz="3600" dirty="0"/>
            </a:br>
            <a:r>
              <a:rPr lang="en-US" sz="3600" dirty="0"/>
              <a:t>There is no shadow of turning with Thee;</a:t>
            </a:r>
            <a:br>
              <a:rPr lang="en-US" sz="3600" dirty="0"/>
            </a:br>
            <a:r>
              <a:rPr lang="en-US" sz="3600" dirty="0"/>
              <a:t>Thou </a:t>
            </a:r>
            <a:r>
              <a:rPr lang="en-US" sz="3600" dirty="0" err="1"/>
              <a:t>changest</a:t>
            </a:r>
            <a:r>
              <a:rPr lang="en-US" sz="3600" dirty="0"/>
              <a:t> not, Thy compassions, they fail not;</a:t>
            </a:r>
            <a:br>
              <a:rPr lang="en-US" sz="3600" dirty="0"/>
            </a:br>
            <a:r>
              <a:rPr lang="en-US" sz="3600" dirty="0"/>
              <a:t>As Thou hast been, Thou forever will be.</a:t>
            </a:r>
          </a:p>
        </p:txBody>
      </p:sp>
      <p:sp>
        <p:nvSpPr>
          <p:cNvPr id="4" name="TextBox 3">
            <a:extLst>
              <a:ext uri="{FF2B5EF4-FFF2-40B4-BE49-F238E27FC236}">
                <a16:creationId xmlns:a16="http://schemas.microsoft.com/office/drawing/2014/main" id="{3708A79D-755B-4D05-A983-0D631084C13B}"/>
              </a:ext>
            </a:extLst>
          </p:cNvPr>
          <p:cNvSpPr txBox="1"/>
          <p:nvPr/>
        </p:nvSpPr>
        <p:spPr>
          <a:xfrm>
            <a:off x="1590260" y="1577009"/>
            <a:ext cx="3472070" cy="707886"/>
          </a:xfrm>
          <a:prstGeom prst="rect">
            <a:avLst/>
          </a:prstGeom>
          <a:noFill/>
        </p:spPr>
        <p:txBody>
          <a:bodyPr wrap="square" rtlCol="0">
            <a:spAutoFit/>
          </a:bodyPr>
          <a:lstStyle/>
          <a:p>
            <a:r>
              <a:rPr lang="en-US" sz="4000" dirty="0">
                <a:solidFill>
                  <a:srgbClr val="FFFF00"/>
                </a:solidFill>
              </a:rPr>
              <a:t>1</a:t>
            </a:r>
          </a:p>
        </p:txBody>
      </p:sp>
    </p:spTree>
    <p:extLst>
      <p:ext uri="{BB962C8B-B14F-4D97-AF65-F5344CB8AC3E}">
        <p14:creationId xmlns:p14="http://schemas.microsoft.com/office/powerpoint/2010/main" val="35413403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94692C-054B-4F9F-B160-76B1A142B740}"/>
              </a:ext>
            </a:extLst>
          </p:cNvPr>
          <p:cNvSpPr txBox="1"/>
          <p:nvPr/>
        </p:nvSpPr>
        <p:spPr>
          <a:xfrm>
            <a:off x="927652" y="2080591"/>
            <a:ext cx="10296939" cy="3447098"/>
          </a:xfrm>
          <a:prstGeom prst="rect">
            <a:avLst/>
          </a:prstGeom>
          <a:noFill/>
        </p:spPr>
        <p:txBody>
          <a:bodyPr wrap="square" rtlCol="0">
            <a:spAutoFit/>
          </a:bodyPr>
          <a:lstStyle/>
          <a:p>
            <a:r>
              <a:rPr lang="en-US" dirty="0"/>
              <a:t>Refrain</a:t>
            </a:r>
            <a:br>
              <a:rPr lang="en-US" dirty="0"/>
            </a:br>
            <a:r>
              <a:rPr lang="en-US" sz="4000" dirty="0"/>
              <a:t>Great is Thy faithfulness!</a:t>
            </a:r>
            <a:br>
              <a:rPr lang="en-US" sz="4000" dirty="0"/>
            </a:br>
            <a:r>
              <a:rPr lang="en-US" sz="4000" dirty="0"/>
              <a:t>Great is Thy faithfulness!</a:t>
            </a:r>
            <a:br>
              <a:rPr lang="en-US" sz="4000" dirty="0"/>
            </a:br>
            <a:r>
              <a:rPr lang="en-US" sz="4000" dirty="0"/>
              <a:t>Morning by morning new mercies I see.</a:t>
            </a:r>
            <a:br>
              <a:rPr lang="en-US" sz="4000" dirty="0"/>
            </a:br>
            <a:r>
              <a:rPr lang="en-US" sz="4000" dirty="0"/>
              <a:t>All I have needed Thy hand hath provided;</a:t>
            </a:r>
            <a:br>
              <a:rPr lang="en-US" sz="4000" dirty="0"/>
            </a:br>
            <a:r>
              <a:rPr lang="en-US" sz="4000" dirty="0"/>
              <a:t>Great is Thy faithfulness, Lord, unto me!</a:t>
            </a:r>
          </a:p>
        </p:txBody>
      </p:sp>
    </p:spTree>
    <p:extLst>
      <p:ext uri="{BB962C8B-B14F-4D97-AF65-F5344CB8AC3E}">
        <p14:creationId xmlns:p14="http://schemas.microsoft.com/office/powerpoint/2010/main" val="4482185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F683D5-1A91-4E01-B793-C22DACB7747B}"/>
              </a:ext>
            </a:extLst>
          </p:cNvPr>
          <p:cNvSpPr txBox="1"/>
          <p:nvPr/>
        </p:nvSpPr>
        <p:spPr>
          <a:xfrm>
            <a:off x="874643" y="2690190"/>
            <a:ext cx="10442713" cy="2308324"/>
          </a:xfrm>
          <a:prstGeom prst="rect">
            <a:avLst/>
          </a:prstGeom>
          <a:noFill/>
        </p:spPr>
        <p:txBody>
          <a:bodyPr wrap="square" rtlCol="0">
            <a:spAutoFit/>
          </a:bodyPr>
          <a:lstStyle/>
          <a:p>
            <a:r>
              <a:rPr lang="en-US" sz="3600" dirty="0"/>
              <a:t>Summer and winter and springtime and harvest,</a:t>
            </a:r>
          </a:p>
          <a:p>
            <a:r>
              <a:rPr lang="en-US" sz="3600" dirty="0"/>
              <a:t>Sun, moon and stars in their courses above</a:t>
            </a:r>
          </a:p>
          <a:p>
            <a:r>
              <a:rPr lang="en-US" sz="3600" dirty="0"/>
              <a:t>Join with all nature in manifold witness</a:t>
            </a:r>
          </a:p>
          <a:p>
            <a:r>
              <a:rPr lang="en-US" sz="3600" dirty="0"/>
              <a:t>To Thy great faithfulness, mercy and love.</a:t>
            </a:r>
          </a:p>
        </p:txBody>
      </p:sp>
      <p:sp>
        <p:nvSpPr>
          <p:cNvPr id="3" name="TextBox 2">
            <a:extLst>
              <a:ext uri="{FF2B5EF4-FFF2-40B4-BE49-F238E27FC236}">
                <a16:creationId xmlns:a16="http://schemas.microsoft.com/office/drawing/2014/main" id="{401F379B-C650-469A-B0DD-88E267596601}"/>
              </a:ext>
            </a:extLst>
          </p:cNvPr>
          <p:cNvSpPr txBox="1"/>
          <p:nvPr/>
        </p:nvSpPr>
        <p:spPr>
          <a:xfrm>
            <a:off x="1590260" y="1577009"/>
            <a:ext cx="3472070" cy="707886"/>
          </a:xfrm>
          <a:prstGeom prst="rect">
            <a:avLst/>
          </a:prstGeom>
          <a:noFill/>
        </p:spPr>
        <p:txBody>
          <a:bodyPr wrap="square" rtlCol="0">
            <a:spAutoFit/>
          </a:bodyPr>
          <a:lstStyle/>
          <a:p>
            <a:r>
              <a:rPr lang="en-US" sz="4000" dirty="0">
                <a:solidFill>
                  <a:srgbClr val="FFFF00"/>
                </a:solidFill>
              </a:rPr>
              <a:t>2</a:t>
            </a:r>
          </a:p>
        </p:txBody>
      </p:sp>
    </p:spTree>
    <p:extLst>
      <p:ext uri="{BB962C8B-B14F-4D97-AF65-F5344CB8AC3E}">
        <p14:creationId xmlns:p14="http://schemas.microsoft.com/office/powerpoint/2010/main" val="39441373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94692C-054B-4F9F-B160-76B1A142B740}"/>
              </a:ext>
            </a:extLst>
          </p:cNvPr>
          <p:cNvSpPr txBox="1"/>
          <p:nvPr/>
        </p:nvSpPr>
        <p:spPr>
          <a:xfrm>
            <a:off x="927652" y="2080591"/>
            <a:ext cx="10296939" cy="3447098"/>
          </a:xfrm>
          <a:prstGeom prst="rect">
            <a:avLst/>
          </a:prstGeom>
          <a:noFill/>
        </p:spPr>
        <p:txBody>
          <a:bodyPr wrap="square" rtlCol="0">
            <a:spAutoFit/>
          </a:bodyPr>
          <a:lstStyle/>
          <a:p>
            <a:r>
              <a:rPr lang="en-US" dirty="0"/>
              <a:t>Refrain</a:t>
            </a:r>
            <a:br>
              <a:rPr lang="en-US" dirty="0"/>
            </a:br>
            <a:r>
              <a:rPr lang="en-US" sz="4000" dirty="0"/>
              <a:t>Great is Thy faithfulness!</a:t>
            </a:r>
            <a:br>
              <a:rPr lang="en-US" sz="4000" dirty="0"/>
            </a:br>
            <a:r>
              <a:rPr lang="en-US" sz="4000" dirty="0"/>
              <a:t>Great is Thy faithfulness!</a:t>
            </a:r>
            <a:br>
              <a:rPr lang="en-US" sz="4000" dirty="0"/>
            </a:br>
            <a:r>
              <a:rPr lang="en-US" sz="4000" dirty="0"/>
              <a:t>Morning by morning new mercies I see.</a:t>
            </a:r>
            <a:br>
              <a:rPr lang="en-US" sz="4000" dirty="0"/>
            </a:br>
            <a:r>
              <a:rPr lang="en-US" sz="4000" dirty="0"/>
              <a:t>All I have needed Thy hand hath provided;</a:t>
            </a:r>
            <a:br>
              <a:rPr lang="en-US" sz="4000" dirty="0"/>
            </a:br>
            <a:r>
              <a:rPr lang="en-US" sz="4000" dirty="0"/>
              <a:t>Great is Thy faithfulness, Lord, unto me!</a:t>
            </a:r>
          </a:p>
        </p:txBody>
      </p:sp>
    </p:spTree>
    <p:extLst>
      <p:ext uri="{BB962C8B-B14F-4D97-AF65-F5344CB8AC3E}">
        <p14:creationId xmlns:p14="http://schemas.microsoft.com/office/powerpoint/2010/main" val="3759260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F683D5-1A91-4E01-B793-C22DACB7747B}"/>
              </a:ext>
            </a:extLst>
          </p:cNvPr>
          <p:cNvSpPr txBox="1"/>
          <p:nvPr/>
        </p:nvSpPr>
        <p:spPr>
          <a:xfrm>
            <a:off x="874643" y="2690190"/>
            <a:ext cx="10442713" cy="2308324"/>
          </a:xfrm>
          <a:prstGeom prst="rect">
            <a:avLst/>
          </a:prstGeom>
          <a:noFill/>
        </p:spPr>
        <p:txBody>
          <a:bodyPr wrap="square" rtlCol="0">
            <a:spAutoFit/>
          </a:bodyPr>
          <a:lstStyle/>
          <a:p>
            <a:r>
              <a:rPr lang="en-US" sz="3600" dirty="0"/>
              <a:t>Pardon for sin and a peace that </a:t>
            </a:r>
            <a:r>
              <a:rPr lang="en-US" sz="3600" dirty="0" err="1"/>
              <a:t>endureth</a:t>
            </a:r>
            <a:br>
              <a:rPr lang="en-US" sz="3600" dirty="0"/>
            </a:br>
            <a:r>
              <a:rPr lang="en-US" sz="3600" dirty="0"/>
              <a:t>Thine own dear presence to cheer and to guide;</a:t>
            </a:r>
            <a:br>
              <a:rPr lang="en-US" sz="3600" dirty="0"/>
            </a:br>
            <a:r>
              <a:rPr lang="en-US" sz="3600" dirty="0"/>
              <a:t>Strength for today and bright hope for tomorrow,</a:t>
            </a:r>
            <a:br>
              <a:rPr lang="en-US" sz="3600" dirty="0"/>
            </a:br>
            <a:r>
              <a:rPr lang="en-US" sz="3600" dirty="0"/>
              <a:t>Blessings all mine, with ten thousand beside!</a:t>
            </a:r>
          </a:p>
        </p:txBody>
      </p:sp>
      <p:sp>
        <p:nvSpPr>
          <p:cNvPr id="3" name="TextBox 2">
            <a:extLst>
              <a:ext uri="{FF2B5EF4-FFF2-40B4-BE49-F238E27FC236}">
                <a16:creationId xmlns:a16="http://schemas.microsoft.com/office/drawing/2014/main" id="{CAF3475F-EB71-437D-B9B9-FD588C6220A1}"/>
              </a:ext>
            </a:extLst>
          </p:cNvPr>
          <p:cNvSpPr txBox="1"/>
          <p:nvPr/>
        </p:nvSpPr>
        <p:spPr>
          <a:xfrm>
            <a:off x="1590260" y="1577009"/>
            <a:ext cx="3472070" cy="707886"/>
          </a:xfrm>
          <a:prstGeom prst="rect">
            <a:avLst/>
          </a:prstGeom>
          <a:noFill/>
        </p:spPr>
        <p:txBody>
          <a:bodyPr wrap="square" rtlCol="0">
            <a:spAutoFit/>
          </a:bodyPr>
          <a:lstStyle/>
          <a:p>
            <a:r>
              <a:rPr lang="en-US" sz="4000" dirty="0">
                <a:solidFill>
                  <a:srgbClr val="FFFF00"/>
                </a:solidFill>
              </a:rPr>
              <a:t>3</a:t>
            </a:r>
          </a:p>
        </p:txBody>
      </p:sp>
    </p:spTree>
    <p:extLst>
      <p:ext uri="{BB962C8B-B14F-4D97-AF65-F5344CB8AC3E}">
        <p14:creationId xmlns:p14="http://schemas.microsoft.com/office/powerpoint/2010/main" val="16805148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94692C-054B-4F9F-B160-76B1A142B740}"/>
              </a:ext>
            </a:extLst>
          </p:cNvPr>
          <p:cNvSpPr txBox="1"/>
          <p:nvPr/>
        </p:nvSpPr>
        <p:spPr>
          <a:xfrm>
            <a:off x="927652" y="2080591"/>
            <a:ext cx="10296939" cy="3447098"/>
          </a:xfrm>
          <a:prstGeom prst="rect">
            <a:avLst/>
          </a:prstGeom>
          <a:noFill/>
        </p:spPr>
        <p:txBody>
          <a:bodyPr wrap="square" rtlCol="0">
            <a:spAutoFit/>
          </a:bodyPr>
          <a:lstStyle/>
          <a:p>
            <a:r>
              <a:rPr lang="en-US" dirty="0"/>
              <a:t>Refrain</a:t>
            </a:r>
            <a:br>
              <a:rPr lang="en-US" dirty="0"/>
            </a:br>
            <a:r>
              <a:rPr lang="en-US" sz="4000" dirty="0"/>
              <a:t>Great is Thy faithfulness!</a:t>
            </a:r>
            <a:br>
              <a:rPr lang="en-US" sz="4000" dirty="0"/>
            </a:br>
            <a:r>
              <a:rPr lang="en-US" sz="4000" dirty="0"/>
              <a:t>Great is Thy faithfulness!</a:t>
            </a:r>
            <a:br>
              <a:rPr lang="en-US" sz="4000" dirty="0"/>
            </a:br>
            <a:r>
              <a:rPr lang="en-US" sz="4000" dirty="0"/>
              <a:t>Morning by morning new mercies I see.</a:t>
            </a:r>
            <a:br>
              <a:rPr lang="en-US" sz="4000" dirty="0"/>
            </a:br>
            <a:r>
              <a:rPr lang="en-US" sz="4000" dirty="0"/>
              <a:t>All I have needed Thy hand hath provided;</a:t>
            </a:r>
            <a:br>
              <a:rPr lang="en-US" sz="4000" dirty="0"/>
            </a:br>
            <a:r>
              <a:rPr lang="en-US" sz="4000" dirty="0"/>
              <a:t>Great is Thy faithfulness, Lord, unto me!</a:t>
            </a:r>
          </a:p>
        </p:txBody>
      </p:sp>
    </p:spTree>
    <p:extLst>
      <p:ext uri="{BB962C8B-B14F-4D97-AF65-F5344CB8AC3E}">
        <p14:creationId xmlns:p14="http://schemas.microsoft.com/office/powerpoint/2010/main" val="31285860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2E9277-42BB-486C-BBE0-C7A6051D0FFE}"/>
              </a:ext>
            </a:extLst>
          </p:cNvPr>
          <p:cNvSpPr txBox="1"/>
          <p:nvPr/>
        </p:nvSpPr>
        <p:spPr>
          <a:xfrm>
            <a:off x="1205948" y="2305878"/>
            <a:ext cx="8415130" cy="2800767"/>
          </a:xfrm>
          <a:prstGeom prst="rect">
            <a:avLst/>
          </a:prstGeom>
          <a:noFill/>
        </p:spPr>
        <p:txBody>
          <a:bodyPr wrap="square" rtlCol="0">
            <a:spAutoFit/>
          </a:bodyPr>
          <a:lstStyle/>
          <a:p>
            <a:r>
              <a:rPr lang="en-US" sz="8800" dirty="0"/>
              <a:t>Great is Thy Faithfulness</a:t>
            </a:r>
          </a:p>
        </p:txBody>
      </p:sp>
    </p:spTree>
    <p:extLst>
      <p:ext uri="{BB962C8B-B14F-4D97-AF65-F5344CB8AC3E}">
        <p14:creationId xmlns:p14="http://schemas.microsoft.com/office/powerpoint/2010/main" val="27281593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A5C76B-F79F-4BDE-A43B-04B8A284850A}"/>
              </a:ext>
            </a:extLst>
          </p:cNvPr>
          <p:cNvSpPr txBox="1"/>
          <p:nvPr/>
        </p:nvSpPr>
        <p:spPr>
          <a:xfrm>
            <a:off x="3017409" y="1389896"/>
            <a:ext cx="8295861" cy="2400657"/>
          </a:xfrm>
          <a:prstGeom prst="rect">
            <a:avLst/>
          </a:prstGeom>
          <a:noFill/>
        </p:spPr>
        <p:txBody>
          <a:bodyPr wrap="square" rtlCol="0">
            <a:spAutoFit/>
          </a:bodyPr>
          <a:lstStyle/>
          <a:p>
            <a:pPr algn="ctr"/>
            <a:r>
              <a:rPr lang="en-US" sz="15000" dirty="0">
                <a:solidFill>
                  <a:srgbClr val="FFFF00"/>
                </a:solidFill>
                <a:latin typeface="+mj-lt"/>
              </a:rPr>
              <a:t>Dearest</a:t>
            </a:r>
          </a:p>
        </p:txBody>
      </p:sp>
      <p:sp>
        <p:nvSpPr>
          <p:cNvPr id="2" name="TextBox 1">
            <a:extLst>
              <a:ext uri="{FF2B5EF4-FFF2-40B4-BE49-F238E27FC236}">
                <a16:creationId xmlns:a16="http://schemas.microsoft.com/office/drawing/2014/main" id="{691F5ECB-F0C3-4929-96D3-250561F3F342}"/>
              </a:ext>
            </a:extLst>
          </p:cNvPr>
          <p:cNvSpPr txBox="1"/>
          <p:nvPr/>
        </p:nvSpPr>
        <p:spPr>
          <a:xfrm rot="19815507">
            <a:off x="357786" y="736995"/>
            <a:ext cx="3608680" cy="2400657"/>
          </a:xfrm>
          <a:prstGeom prst="rect">
            <a:avLst/>
          </a:prstGeom>
          <a:noFill/>
        </p:spPr>
        <p:txBody>
          <a:bodyPr wrap="none" rtlCol="0">
            <a:spAutoFit/>
          </a:bodyPr>
          <a:lstStyle/>
          <a:p>
            <a:r>
              <a:rPr lang="en-US" sz="15000" i="1" dirty="0">
                <a:latin typeface="+mj-lt"/>
              </a:rPr>
              <a:t>Our</a:t>
            </a:r>
          </a:p>
        </p:txBody>
      </p:sp>
      <p:sp>
        <p:nvSpPr>
          <p:cNvPr id="3" name="TextBox 2">
            <a:extLst>
              <a:ext uri="{FF2B5EF4-FFF2-40B4-BE49-F238E27FC236}">
                <a16:creationId xmlns:a16="http://schemas.microsoft.com/office/drawing/2014/main" id="{5EC624E7-7D90-4F5C-8514-0163E8FA3829}"/>
              </a:ext>
            </a:extLst>
          </p:cNvPr>
          <p:cNvSpPr txBox="1"/>
          <p:nvPr/>
        </p:nvSpPr>
        <p:spPr>
          <a:xfrm>
            <a:off x="1417982" y="2763439"/>
            <a:ext cx="9356035" cy="3139321"/>
          </a:xfrm>
          <a:prstGeom prst="rect">
            <a:avLst/>
          </a:prstGeom>
          <a:noFill/>
        </p:spPr>
        <p:txBody>
          <a:bodyPr wrap="square" rtlCol="0">
            <a:spAutoFit/>
          </a:bodyPr>
          <a:lstStyle/>
          <a:p>
            <a:r>
              <a:rPr lang="en-US" sz="18000" dirty="0">
                <a:solidFill>
                  <a:srgbClr val="FFFF00"/>
                </a:solidFill>
                <a:latin typeface="+mj-lt"/>
              </a:rPr>
              <a:t>M</a:t>
            </a:r>
            <a:r>
              <a:rPr lang="en-US" sz="18000" dirty="0">
                <a:solidFill>
                  <a:schemeClr val="tx2">
                    <a:lumMod val="75000"/>
                  </a:schemeClr>
                </a:solidFill>
                <a:latin typeface="+mj-lt"/>
              </a:rPr>
              <a:t>o</a:t>
            </a:r>
            <a:r>
              <a:rPr lang="en-US" sz="18000" dirty="0">
                <a:solidFill>
                  <a:schemeClr val="accent2">
                    <a:lumMod val="60000"/>
                    <a:lumOff val="40000"/>
                  </a:schemeClr>
                </a:solidFill>
                <a:latin typeface="+mj-lt"/>
              </a:rPr>
              <a:t>t</a:t>
            </a:r>
            <a:r>
              <a:rPr lang="en-US" sz="18000" dirty="0">
                <a:solidFill>
                  <a:schemeClr val="accent5">
                    <a:lumMod val="40000"/>
                    <a:lumOff val="60000"/>
                  </a:schemeClr>
                </a:solidFill>
                <a:latin typeface="+mj-lt"/>
              </a:rPr>
              <a:t>h</a:t>
            </a:r>
            <a:r>
              <a:rPr lang="en-US" sz="18000" dirty="0">
                <a:solidFill>
                  <a:schemeClr val="accent1">
                    <a:lumMod val="60000"/>
                    <a:lumOff val="40000"/>
                  </a:schemeClr>
                </a:solidFill>
                <a:latin typeface="+mj-lt"/>
              </a:rPr>
              <a:t>e</a:t>
            </a:r>
            <a:r>
              <a:rPr lang="en-US" sz="18000" dirty="0">
                <a:solidFill>
                  <a:schemeClr val="accent5"/>
                </a:solidFill>
                <a:latin typeface="+mj-lt"/>
              </a:rPr>
              <a:t>rs</a:t>
            </a:r>
          </a:p>
          <a:p>
            <a:endParaRPr lang="en-US" dirty="0"/>
          </a:p>
        </p:txBody>
      </p:sp>
    </p:spTree>
    <p:extLst>
      <p:ext uri="{BB962C8B-B14F-4D97-AF65-F5344CB8AC3E}">
        <p14:creationId xmlns:p14="http://schemas.microsoft.com/office/powerpoint/2010/main" val="42125702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3937</TotalTime>
  <Words>1054</Words>
  <Application>Microsoft Office PowerPoint</Application>
  <PresentationFormat>Widescreen</PresentationFormat>
  <Paragraphs>213</Paragraphs>
  <Slides>68</Slides>
  <Notes>0</Notes>
  <HiddenSlides>0</HiddenSlides>
  <MMClips>1</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73" baseType="lpstr">
      <vt:lpstr>Arial</vt:lpstr>
      <vt:lpstr>Bookman Old Style</vt:lpstr>
      <vt:lpstr>Rockwell</vt:lpstr>
      <vt:lpstr>Damask</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Kinds of mothers</vt:lpstr>
      <vt:lpstr>state of mothers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barrington brennen</dc:creator>
  <cp:lastModifiedBy>barrington brennen</cp:lastModifiedBy>
  <cp:revision>38</cp:revision>
  <dcterms:created xsi:type="dcterms:W3CDTF">2019-04-22T21:20:53Z</dcterms:created>
  <dcterms:modified xsi:type="dcterms:W3CDTF">2019-05-13T10:38:30Z</dcterms:modified>
</cp:coreProperties>
</file>